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8448" r:id="rId3"/>
    <p:sldId id="8451" r:id="rId4"/>
    <p:sldId id="8453" r:id="rId5"/>
    <p:sldId id="8452" r:id="rId6"/>
    <p:sldId id="8454" r:id="rId7"/>
    <p:sldId id="8455" r:id="rId8"/>
    <p:sldId id="8456" r:id="rId9"/>
    <p:sldId id="8457" r:id="rId10"/>
    <p:sldId id="8458" r:id="rId11"/>
    <p:sldId id="8439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FFFF"/>
    <a:srgbClr val="505050"/>
    <a:srgbClr val="3F72C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A1A536-A8A8-5D4F-9B39-5F7B5A966979}" v="33" dt="2020-10-01T15:40:00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0"/>
    <p:restoredTop sz="94763"/>
  </p:normalViewPr>
  <p:slideViewPr>
    <p:cSldViewPr snapToGrid="0">
      <p:cViewPr varScale="1">
        <p:scale>
          <a:sx n="150" d="100"/>
          <a:sy n="150" d="100"/>
        </p:scale>
        <p:origin x="168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Antonowicz" userId="1ee742fc36544a02" providerId="LiveId" clId="{F18F69B5-FC05-6F4D-A64B-5BB9F1F96AA1}"/>
    <pc:docChg chg="undo custSel addSld delSld modSld sldOrd">
      <pc:chgData name="Damian Antonowicz" userId="1ee742fc36544a02" providerId="LiveId" clId="{F18F69B5-FC05-6F4D-A64B-5BB9F1F96AA1}" dt="2019-11-06T13:05:29.015" v="228" actId="20577"/>
      <pc:docMkLst>
        <pc:docMk/>
      </pc:docMkLst>
      <pc:sldChg chg="modSp modNotesTx">
        <pc:chgData name="Damian Antonowicz" userId="1ee742fc36544a02" providerId="LiveId" clId="{F18F69B5-FC05-6F4D-A64B-5BB9F1F96AA1}" dt="2019-11-06T13:05:29.015" v="228" actId="20577"/>
        <pc:sldMkLst>
          <pc:docMk/>
          <pc:sldMk cId="1929005966" sldId="622"/>
        </pc:sldMkLst>
        <pc:spChg chg="mod">
          <ac:chgData name="Damian Antonowicz" userId="1ee742fc36544a02" providerId="LiveId" clId="{F18F69B5-FC05-6F4D-A64B-5BB9F1F96AA1}" dt="2019-11-06T11:39:15.842" v="227" actId="1076"/>
          <ac:spMkLst>
            <pc:docMk/>
            <pc:sldMk cId="1929005966" sldId="622"/>
            <ac:spMk id="5" creationId="{00000000-0000-0000-0000-000000000000}"/>
          </ac:spMkLst>
        </pc:spChg>
      </pc:sldChg>
      <pc:sldChg chg="modSp">
        <pc:chgData name="Damian Antonowicz" userId="1ee742fc36544a02" providerId="LiveId" clId="{F18F69B5-FC05-6F4D-A64B-5BB9F1F96AA1}" dt="2019-11-02T22:09:10.092" v="226" actId="948"/>
        <pc:sldMkLst>
          <pc:docMk/>
          <pc:sldMk cId="429750857" sldId="8423"/>
        </pc:sldMkLst>
        <pc:spChg chg="mod">
          <ac:chgData name="Damian Antonowicz" userId="1ee742fc36544a02" providerId="LiveId" clId="{F18F69B5-FC05-6F4D-A64B-5BB9F1F96AA1}" dt="2019-11-02T22:09:10.092" v="226" actId="948"/>
          <ac:spMkLst>
            <pc:docMk/>
            <pc:sldMk cId="429750857" sldId="8423"/>
            <ac:spMk id="2" creationId="{DE17C722-9973-4344-8611-6E11863CC296}"/>
          </ac:spMkLst>
        </pc:spChg>
      </pc:sldChg>
      <pc:sldChg chg="modSp">
        <pc:chgData name="Damian Antonowicz" userId="1ee742fc36544a02" providerId="LiveId" clId="{F18F69B5-FC05-6F4D-A64B-5BB9F1F96AA1}" dt="2019-11-02T21:54:07.113" v="80" actId="408"/>
        <pc:sldMkLst>
          <pc:docMk/>
          <pc:sldMk cId="981643342" sldId="8441"/>
        </pc:sldMkLst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4" creationId="{E7E243FB-563C-BE49-97AF-F98B69815337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5" creationId="{4468433C-D37B-A048-B3F8-A68274528065}"/>
          </ac:picMkLst>
        </pc:picChg>
        <pc:picChg chg="mod">
          <ac:chgData name="Damian Antonowicz" userId="1ee742fc36544a02" providerId="LiveId" clId="{F18F69B5-FC05-6F4D-A64B-5BB9F1F96AA1}" dt="2019-11-02T21:54:07.113" v="80" actId="408"/>
          <ac:picMkLst>
            <pc:docMk/>
            <pc:sldMk cId="981643342" sldId="8441"/>
            <ac:picMk id="6" creationId="{886CB5AA-7C2A-DF49-A06B-688586DEFF5F}"/>
          </ac:picMkLst>
        </pc:picChg>
      </pc:sldChg>
      <pc:sldChg chg="addSp delSp modSp add ord">
        <pc:chgData name="Damian Antonowicz" userId="1ee742fc36544a02" providerId="LiveId" clId="{F18F69B5-FC05-6F4D-A64B-5BB9F1F96AA1}" dt="2019-11-02T21:53:25.318" v="78" actId="1076"/>
        <pc:sldMkLst>
          <pc:docMk/>
          <pc:sldMk cId="3176870072" sldId="8446"/>
        </pc:sldMkLst>
        <pc:spChg chg="del">
          <ac:chgData name="Damian Antonowicz" userId="1ee742fc36544a02" providerId="LiveId" clId="{F18F69B5-FC05-6F4D-A64B-5BB9F1F96AA1}" dt="2019-11-02T21:20:12.651" v="3" actId="478"/>
          <ac:spMkLst>
            <pc:docMk/>
            <pc:sldMk cId="3176870072" sldId="8446"/>
            <ac:spMk id="2" creationId="{DE17C722-9973-4344-8611-6E11863CC296}"/>
          </ac:spMkLst>
        </pc:spChg>
        <pc:spChg chg="add del mod">
          <ac:chgData name="Damian Antonowicz" userId="1ee742fc36544a02" providerId="LiveId" clId="{F18F69B5-FC05-6F4D-A64B-5BB9F1F96AA1}" dt="2019-11-02T21:20:16.202" v="4" actId="478"/>
          <ac:spMkLst>
            <pc:docMk/>
            <pc:sldMk cId="3176870072" sldId="8446"/>
            <ac:spMk id="5" creationId="{71CD4897-0944-E146-AA0C-38818E8FB8A9}"/>
          </ac:spMkLst>
        </pc:spChg>
        <pc:spChg chg="add del mod">
          <ac:chgData name="Damian Antonowicz" userId="1ee742fc36544a02" providerId="LiveId" clId="{F18F69B5-FC05-6F4D-A64B-5BB9F1F96AA1}" dt="2019-11-02T21:39:23.791" v="59"/>
          <ac:spMkLst>
            <pc:docMk/>
            <pc:sldMk cId="3176870072" sldId="8446"/>
            <ac:spMk id="20" creationId="{D4F4BAFD-C728-724A-A7E7-0CF238AB55C1}"/>
          </ac:spMkLst>
        </pc:sp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7" creationId="{BAC91F5A-F287-8742-8D33-6FB167E9F1B7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8" creationId="{7E76890E-5C46-614F-BA94-3AEE9192590D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9" creationId="{6A674F0B-E110-9F42-8097-4A852FCDB927}"/>
          </ac:picMkLst>
        </pc:picChg>
        <pc:picChg chg="add del mod">
          <ac:chgData name="Damian Antonowicz" userId="1ee742fc36544a02" providerId="LiveId" clId="{F18F69B5-FC05-6F4D-A64B-5BB9F1F96AA1}" dt="2019-11-02T21:35:52.924" v="17" actId="478"/>
          <ac:picMkLst>
            <pc:docMk/>
            <pc:sldMk cId="3176870072" sldId="8446"/>
            <ac:picMk id="10" creationId="{02CDF331-BCA1-E340-BAE7-A71E2EC89113}"/>
          </ac:picMkLst>
        </pc:picChg>
        <pc:picChg chg="add mod">
          <ac:chgData name="Damian Antonowicz" userId="1ee742fc36544a02" providerId="LiveId" clId="{F18F69B5-FC05-6F4D-A64B-5BB9F1F96AA1}" dt="2019-11-02T21:53:25.318" v="78" actId="1076"/>
          <ac:picMkLst>
            <pc:docMk/>
            <pc:sldMk cId="3176870072" sldId="8446"/>
            <ac:picMk id="11" creationId="{CAA64B68-7C5A-134E-8818-DB271DBC1047}"/>
          </ac:picMkLst>
        </pc:pic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3" creationId="{EE7CDBEA-7EAB-E447-990B-AAB42B90CA69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5" creationId="{191ABB30-4667-C644-9FC8-5414D8A3434E}"/>
          </ac:cxnSpMkLst>
        </pc:cxnChg>
        <pc:cxnChg chg="add mod">
          <ac:chgData name="Damian Antonowicz" userId="1ee742fc36544a02" providerId="LiveId" clId="{F18F69B5-FC05-6F4D-A64B-5BB9F1F96AA1}" dt="2019-11-02T21:53:25.318" v="78" actId="1076"/>
          <ac:cxnSpMkLst>
            <pc:docMk/>
            <pc:sldMk cId="3176870072" sldId="8446"/>
            <ac:cxnSpMk id="17" creationId="{510D58C3-E33A-3746-8345-FB68F08DFE25}"/>
          </ac:cxnSpMkLst>
        </pc:cxnChg>
      </pc:sldChg>
    </pc:docChg>
  </pc:docChgLst>
  <pc:docChgLst>
    <pc:chgData name="Damian Antonowicz" userId="1ee742fc36544a02" providerId="LiveId" clId="{3EDF7D46-2D33-5B42-86F5-2C8A6278C314}"/>
    <pc:docChg chg="undo redo custSel mod addSld delSld modSld sldOrd">
      <pc:chgData name="Damian Antonowicz" userId="1ee742fc36544a02" providerId="LiveId" clId="{3EDF7D46-2D33-5B42-86F5-2C8A6278C314}" dt="2020-03-30T20:08:50.997" v="1146" actId="1076"/>
      <pc:docMkLst>
        <pc:docMk/>
      </pc:docMkLst>
      <pc:sldChg chg="addSp delSp modSp">
        <pc:chgData name="Damian Antonowicz" userId="1ee742fc36544a02" providerId="LiveId" clId="{3EDF7D46-2D33-5B42-86F5-2C8A6278C314}" dt="2020-03-29T20:39:59.509" v="114" actId="1076"/>
        <pc:sldMkLst>
          <pc:docMk/>
          <pc:sldMk cId="2248907887" sldId="256"/>
        </pc:sldMkLst>
        <pc:spChg chg="mod">
          <ac:chgData name="Damian Antonowicz" userId="1ee742fc36544a02" providerId="LiveId" clId="{3EDF7D46-2D33-5B42-86F5-2C8A6278C314}" dt="2020-03-29T20:39:56.245" v="113" actId="20577"/>
          <ac:spMkLst>
            <pc:docMk/>
            <pc:sldMk cId="2248907887" sldId="256"/>
            <ac:spMk id="2" creationId="{72CB9E1C-937D-624A-A69C-DCB2D257F6F4}"/>
          </ac:spMkLst>
        </pc:spChg>
        <pc:picChg chg="add del">
          <ac:chgData name="Damian Antonowicz" userId="1ee742fc36544a02" providerId="LiveId" clId="{3EDF7D46-2D33-5B42-86F5-2C8A6278C314}" dt="2020-03-29T20:13:13.722" v="64"/>
          <ac:picMkLst>
            <pc:docMk/>
            <pc:sldMk cId="2248907887" sldId="256"/>
            <ac:picMk id="4" creationId="{BA88437F-391C-E648-866C-7E812D928DA0}"/>
          </ac:picMkLst>
        </pc:picChg>
        <pc:picChg chg="add mod">
          <ac:chgData name="Damian Antonowicz" userId="1ee742fc36544a02" providerId="LiveId" clId="{3EDF7D46-2D33-5B42-86F5-2C8A6278C314}" dt="2020-03-29T20:39:54.525" v="108" actId="1076"/>
          <ac:picMkLst>
            <pc:docMk/>
            <pc:sldMk cId="2248907887" sldId="256"/>
            <ac:picMk id="5" creationId="{6D7D6E64-06BA-5F44-A160-79B34A7C3A53}"/>
          </ac:picMkLst>
        </pc:picChg>
        <pc:picChg chg="add mod">
          <ac:chgData name="Damian Antonowicz" userId="1ee742fc36544a02" providerId="LiveId" clId="{3EDF7D46-2D33-5B42-86F5-2C8A6278C314}" dt="2020-03-29T20:39:59.509" v="114" actId="1076"/>
          <ac:picMkLst>
            <pc:docMk/>
            <pc:sldMk cId="2248907887" sldId="256"/>
            <ac:picMk id="7" creationId="{CA3FFCF4-8F00-F24E-A050-1A58D3D8F363}"/>
          </ac:picMkLst>
        </pc:picChg>
      </pc:sldChg>
      <pc:sldChg chg="del">
        <pc:chgData name="Damian Antonowicz" userId="1ee742fc36544a02" providerId="LiveId" clId="{3EDF7D46-2D33-5B42-86F5-2C8A6278C314}" dt="2020-03-29T21:21:26.109" v="988" actId="2696"/>
        <pc:sldMkLst>
          <pc:docMk/>
          <pc:sldMk cId="1929005966" sldId="622"/>
        </pc:sldMkLst>
      </pc:sldChg>
      <pc:sldChg chg="delSp del">
        <pc:chgData name="Damian Antonowicz" userId="1ee742fc36544a02" providerId="LiveId" clId="{3EDF7D46-2D33-5B42-86F5-2C8A6278C314}" dt="2020-03-29T20:40:34.747" v="115" actId="2696"/>
        <pc:sldMkLst>
          <pc:docMk/>
          <pc:sldMk cId="2983322040" sldId="8418"/>
        </pc:sldMkLst>
        <pc:picChg chg="del">
          <ac:chgData name="Damian Antonowicz" userId="1ee742fc36544a02" providerId="LiveId" clId="{3EDF7D46-2D33-5B42-86F5-2C8A6278C314}" dt="2020-03-29T20:12:15.040" v="59" actId="478"/>
          <ac:picMkLst>
            <pc:docMk/>
            <pc:sldMk cId="2983322040" sldId="8418"/>
            <ac:picMk id="3" creationId="{E8758CB0-896D-7442-B380-9474B170B3A3}"/>
          </ac:picMkLst>
        </pc:picChg>
      </pc:sldChg>
      <pc:sldChg chg="modSp del ord modAnim">
        <pc:chgData name="Damian Antonowicz" userId="1ee742fc36544a02" providerId="LiveId" clId="{3EDF7D46-2D33-5B42-86F5-2C8A6278C314}" dt="2020-03-29T20:46:25.249" v="324" actId="2696"/>
        <pc:sldMkLst>
          <pc:docMk/>
          <pc:sldMk cId="1126747989" sldId="8419"/>
        </pc:sldMkLst>
        <pc:spChg chg="mod">
          <ac:chgData name="Damian Antonowicz" userId="1ee742fc36544a02" providerId="LiveId" clId="{3EDF7D46-2D33-5B42-86F5-2C8A6278C314}" dt="2020-03-29T20:40:40.876" v="129" actId="20577"/>
          <ac:spMkLst>
            <pc:docMk/>
            <pc:sldMk cId="1126747989" sldId="8419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0:42:25.366" v="258" actId="14100"/>
          <ac:spMkLst>
            <pc:docMk/>
            <pc:sldMk cId="1126747989" sldId="8419"/>
            <ac:spMk id="7" creationId="{AA562E86-0E15-284C-944D-8CB89C5470F1}"/>
          </ac:spMkLst>
        </pc:spChg>
      </pc:sldChg>
      <pc:sldChg chg="del">
        <pc:chgData name="Damian Antonowicz" userId="1ee742fc36544a02" providerId="LiveId" clId="{3EDF7D46-2D33-5B42-86F5-2C8A6278C314}" dt="2020-03-29T21:21:25.261" v="972" actId="2696"/>
        <pc:sldMkLst>
          <pc:docMk/>
          <pc:sldMk cId="3245930222" sldId="8420"/>
        </pc:sldMkLst>
      </pc:sldChg>
      <pc:sldChg chg="del">
        <pc:chgData name="Damian Antonowicz" userId="1ee742fc36544a02" providerId="LiveId" clId="{3EDF7D46-2D33-5B42-86F5-2C8A6278C314}" dt="2020-03-29T21:21:25.176" v="970" actId="2696"/>
        <pc:sldMkLst>
          <pc:docMk/>
          <pc:sldMk cId="1802430522" sldId="8421"/>
        </pc:sldMkLst>
      </pc:sldChg>
      <pc:sldChg chg="del">
        <pc:chgData name="Damian Antonowicz" userId="1ee742fc36544a02" providerId="LiveId" clId="{3EDF7D46-2D33-5B42-86F5-2C8A6278C314}" dt="2020-03-29T21:21:25.330" v="974" actId="2696"/>
        <pc:sldMkLst>
          <pc:docMk/>
          <pc:sldMk cId="1319651745" sldId="8422"/>
        </pc:sldMkLst>
      </pc:sldChg>
      <pc:sldChg chg="del">
        <pc:chgData name="Damian Antonowicz" userId="1ee742fc36544a02" providerId="LiveId" clId="{3EDF7D46-2D33-5B42-86F5-2C8A6278C314}" dt="2020-03-29T21:21:25.906" v="983" actId="2696"/>
        <pc:sldMkLst>
          <pc:docMk/>
          <pc:sldMk cId="429750857" sldId="8423"/>
        </pc:sldMkLst>
      </pc:sldChg>
      <pc:sldChg chg="del">
        <pc:chgData name="Damian Antonowicz" userId="1ee742fc36544a02" providerId="LiveId" clId="{3EDF7D46-2D33-5B42-86F5-2C8A6278C314}" dt="2020-03-29T21:21:25.784" v="978" actId="2696"/>
        <pc:sldMkLst>
          <pc:docMk/>
          <pc:sldMk cId="701678989" sldId="8424"/>
        </pc:sldMkLst>
      </pc:sldChg>
      <pc:sldChg chg="del">
        <pc:chgData name="Damian Antonowicz" userId="1ee742fc36544a02" providerId="LiveId" clId="{3EDF7D46-2D33-5B42-86F5-2C8A6278C314}" dt="2020-03-29T21:21:25.690" v="975" actId="2696"/>
        <pc:sldMkLst>
          <pc:docMk/>
          <pc:sldMk cId="2179923791" sldId="8425"/>
        </pc:sldMkLst>
      </pc:sldChg>
      <pc:sldChg chg="del">
        <pc:chgData name="Damian Antonowicz" userId="1ee742fc36544a02" providerId="LiveId" clId="{3EDF7D46-2D33-5B42-86F5-2C8A6278C314}" dt="2020-03-29T21:21:26.189" v="991" actId="2696"/>
        <pc:sldMkLst>
          <pc:docMk/>
          <pc:sldMk cId="1037277997" sldId="8426"/>
        </pc:sldMkLst>
      </pc:sldChg>
      <pc:sldChg chg="del">
        <pc:chgData name="Damian Antonowicz" userId="1ee742fc36544a02" providerId="LiveId" clId="{3EDF7D46-2D33-5B42-86F5-2C8A6278C314}" dt="2020-03-29T21:21:25.992" v="985" actId="2696"/>
        <pc:sldMkLst>
          <pc:docMk/>
          <pc:sldMk cId="833102523" sldId="8427"/>
        </pc:sldMkLst>
      </pc:sldChg>
      <pc:sldChg chg="del">
        <pc:chgData name="Damian Antonowicz" userId="1ee742fc36544a02" providerId="LiveId" clId="{3EDF7D46-2D33-5B42-86F5-2C8A6278C314}" dt="2020-03-29T21:21:26.011" v="986" actId="2696"/>
        <pc:sldMkLst>
          <pc:docMk/>
          <pc:sldMk cId="3826140527" sldId="8428"/>
        </pc:sldMkLst>
      </pc:sldChg>
      <pc:sldChg chg="del">
        <pc:chgData name="Damian Antonowicz" userId="1ee742fc36544a02" providerId="LiveId" clId="{3EDF7D46-2D33-5B42-86F5-2C8A6278C314}" dt="2020-03-29T21:21:25.849" v="980" actId="2696"/>
        <pc:sldMkLst>
          <pc:docMk/>
          <pc:sldMk cId="3498926336" sldId="8432"/>
        </pc:sldMkLst>
      </pc:sldChg>
      <pc:sldChg chg="del">
        <pc:chgData name="Damian Antonowicz" userId="1ee742fc36544a02" providerId="LiveId" clId="{3EDF7D46-2D33-5B42-86F5-2C8A6278C314}" dt="2020-03-29T21:21:25.757" v="977" actId="2696"/>
        <pc:sldMkLst>
          <pc:docMk/>
          <pc:sldMk cId="2901837110" sldId="8434"/>
        </pc:sldMkLst>
      </pc:sldChg>
      <pc:sldChg chg="del">
        <pc:chgData name="Damian Antonowicz" userId="1ee742fc36544a02" providerId="LiveId" clId="{3EDF7D46-2D33-5B42-86F5-2C8A6278C314}" dt="2020-03-29T21:21:25.833" v="979" actId="2696"/>
        <pc:sldMkLst>
          <pc:docMk/>
          <pc:sldMk cId="932266230" sldId="8435"/>
        </pc:sldMkLst>
      </pc:sldChg>
      <pc:sldChg chg="del">
        <pc:chgData name="Damian Antonowicz" userId="1ee742fc36544a02" providerId="LiveId" clId="{3EDF7D46-2D33-5B42-86F5-2C8A6278C314}" dt="2020-03-29T21:21:26.132" v="990" actId="2696"/>
        <pc:sldMkLst>
          <pc:docMk/>
          <pc:sldMk cId="546986580" sldId="8436"/>
        </pc:sldMkLst>
      </pc:sldChg>
      <pc:sldChg chg="del">
        <pc:chgData name="Damian Antonowicz" userId="1ee742fc36544a02" providerId="LiveId" clId="{3EDF7D46-2D33-5B42-86F5-2C8A6278C314}" dt="2020-03-29T21:21:26.209" v="992" actId="2696"/>
        <pc:sldMkLst>
          <pc:docMk/>
          <pc:sldMk cId="2806164430" sldId="8438"/>
        </pc:sldMkLst>
      </pc:sldChg>
      <pc:sldChg chg="delSp modSp">
        <pc:chgData name="Damian Antonowicz" userId="1ee742fc36544a02" providerId="LiveId" clId="{3EDF7D46-2D33-5B42-86F5-2C8A6278C314}" dt="2020-03-30T20:08:50.997" v="1146" actId="1076"/>
        <pc:sldMkLst>
          <pc:docMk/>
          <pc:sldMk cId="4195194119" sldId="8439"/>
        </pc:sldMkLst>
        <pc:spChg chg="mod">
          <ac:chgData name="Damian Antonowicz" userId="1ee742fc36544a02" providerId="LiveId" clId="{3EDF7D46-2D33-5B42-86F5-2C8A6278C314}" dt="2020-03-30T20:08:36.903" v="1144" actId="1076"/>
          <ac:spMkLst>
            <pc:docMk/>
            <pc:sldMk cId="4195194119" sldId="8439"/>
            <ac:spMk id="2" creationId="{72CB9E1C-937D-624A-A69C-DCB2D257F6F4}"/>
          </ac:spMkLst>
        </pc:spChg>
        <pc:spChg chg="mod">
          <ac:chgData name="Damian Antonowicz" userId="1ee742fc36544a02" providerId="LiveId" clId="{3EDF7D46-2D33-5B42-86F5-2C8A6278C314}" dt="2020-03-30T20:08:50.997" v="1146" actId="1076"/>
          <ac:spMkLst>
            <pc:docMk/>
            <pc:sldMk cId="4195194119" sldId="8439"/>
            <ac:spMk id="3" creationId="{70BDFA67-DF9F-224A-B027-A0B87B064354}"/>
          </ac:spMkLst>
        </pc:spChg>
        <pc:spChg chg="del mod">
          <ac:chgData name="Damian Antonowicz" userId="1ee742fc36544a02" providerId="LiveId" clId="{3EDF7D46-2D33-5B42-86F5-2C8A6278C314}" dt="2020-03-30T20:08:21.161" v="1142" actId="478"/>
          <ac:spMkLst>
            <pc:docMk/>
            <pc:sldMk cId="4195194119" sldId="8439"/>
            <ac:spMk id="7" creationId="{DA035838-F144-2D4F-A6BA-24E81A7B52DE}"/>
          </ac:spMkLst>
        </pc:spChg>
        <pc:picChg chg="del">
          <ac:chgData name="Damian Antonowicz" userId="1ee742fc36544a02" providerId="LiveId" clId="{3EDF7D46-2D33-5B42-86F5-2C8A6278C314}" dt="2020-03-30T20:08:19.349" v="1141" actId="478"/>
          <ac:picMkLst>
            <pc:docMk/>
            <pc:sldMk cId="4195194119" sldId="8439"/>
            <ac:picMk id="4" creationId="{744D30D5-7645-6945-962F-2A6C9010FB02}"/>
          </ac:picMkLst>
        </pc:picChg>
      </pc:sldChg>
      <pc:sldChg chg="del">
        <pc:chgData name="Damian Antonowicz" userId="1ee742fc36544a02" providerId="LiveId" clId="{3EDF7D46-2D33-5B42-86F5-2C8A6278C314}" dt="2020-03-29T21:21:25.147" v="969" actId="2696"/>
        <pc:sldMkLst>
          <pc:docMk/>
          <pc:sldMk cId="2817979666" sldId="8440"/>
        </pc:sldMkLst>
      </pc:sldChg>
      <pc:sldChg chg="del">
        <pc:chgData name="Damian Antonowicz" userId="1ee742fc36544a02" providerId="LiveId" clId="{3EDF7D46-2D33-5B42-86F5-2C8A6278C314}" dt="2020-03-29T21:21:25.859" v="981" actId="2696"/>
        <pc:sldMkLst>
          <pc:docMk/>
          <pc:sldMk cId="981643342" sldId="8441"/>
        </pc:sldMkLst>
      </pc:sldChg>
      <pc:sldChg chg="del">
        <pc:chgData name="Damian Antonowicz" userId="1ee742fc36544a02" providerId="LiveId" clId="{3EDF7D46-2D33-5B42-86F5-2C8A6278C314}" dt="2020-03-29T21:21:25.204" v="971" actId="2696"/>
        <pc:sldMkLst>
          <pc:docMk/>
          <pc:sldMk cId="1270569798" sldId="8442"/>
        </pc:sldMkLst>
      </pc:sldChg>
      <pc:sldChg chg="del">
        <pc:chgData name="Damian Antonowicz" userId="1ee742fc36544a02" providerId="LiveId" clId="{3EDF7D46-2D33-5B42-86F5-2C8A6278C314}" dt="2020-03-29T21:21:25.285" v="973" actId="2696"/>
        <pc:sldMkLst>
          <pc:docMk/>
          <pc:sldMk cId="681923710" sldId="8444"/>
        </pc:sldMkLst>
      </pc:sldChg>
      <pc:sldChg chg="del">
        <pc:chgData name="Damian Antonowicz" userId="1ee742fc36544a02" providerId="LiveId" clId="{3EDF7D46-2D33-5B42-86F5-2C8A6278C314}" dt="2020-03-29T21:21:26.250" v="993" actId="2696"/>
        <pc:sldMkLst>
          <pc:docMk/>
          <pc:sldMk cId="1838353058" sldId="8445"/>
        </pc:sldMkLst>
      </pc:sldChg>
      <pc:sldChg chg="del">
        <pc:chgData name="Damian Antonowicz" userId="1ee742fc36544a02" providerId="LiveId" clId="{3EDF7D46-2D33-5B42-86F5-2C8A6278C314}" dt="2020-03-29T21:21:25.885" v="982" actId="2696"/>
        <pc:sldMkLst>
          <pc:docMk/>
          <pc:sldMk cId="3176870072" sldId="8446"/>
        </pc:sldMkLst>
      </pc:sldChg>
      <pc:sldChg chg="del">
        <pc:chgData name="Damian Antonowicz" userId="1ee742fc36544a02" providerId="LiveId" clId="{3EDF7D46-2D33-5B42-86F5-2C8A6278C314}" dt="2020-03-29T21:21:25.732" v="976" actId="2696"/>
        <pc:sldMkLst>
          <pc:docMk/>
          <pc:sldMk cId="4229521473" sldId="8447"/>
        </pc:sldMkLst>
      </pc:sldChg>
      <pc:sldChg chg="addSp modSp">
        <pc:chgData name="Damian Antonowicz" userId="1ee742fc36544a02" providerId="LiveId" clId="{3EDF7D46-2D33-5B42-86F5-2C8A6278C314}" dt="2020-03-25T22:12:31.384" v="48" actId="1076"/>
        <pc:sldMkLst>
          <pc:docMk/>
          <pc:sldMk cId="3067376483" sldId="8448"/>
        </pc:sldMkLst>
        <pc:picChg chg="add mod">
          <ac:chgData name="Damian Antonowicz" userId="1ee742fc36544a02" providerId="LiveId" clId="{3EDF7D46-2D33-5B42-86F5-2C8A6278C314}" dt="2020-03-25T22:12:31.384" v="48" actId="1076"/>
          <ac:picMkLst>
            <pc:docMk/>
            <pc:sldMk cId="3067376483" sldId="8448"/>
            <ac:picMk id="2" creationId="{4256F97C-3A89-DB40-9B0B-88E77AD15C82}"/>
          </ac:picMkLst>
        </pc:picChg>
      </pc:sldChg>
      <pc:sldChg chg="del">
        <pc:chgData name="Damian Antonowicz" userId="1ee742fc36544a02" providerId="LiveId" clId="{3EDF7D46-2D33-5B42-86F5-2C8A6278C314}" dt="2020-03-29T21:21:25.933" v="984" actId="2696"/>
        <pc:sldMkLst>
          <pc:docMk/>
          <pc:sldMk cId="2980223699" sldId="8449"/>
        </pc:sldMkLst>
      </pc:sldChg>
      <pc:sldChg chg="del">
        <pc:chgData name="Damian Antonowicz" userId="1ee742fc36544a02" providerId="LiveId" clId="{3EDF7D46-2D33-5B42-86F5-2C8A6278C314}" dt="2020-03-29T21:21:26.052" v="987" actId="2696"/>
        <pc:sldMkLst>
          <pc:docMk/>
          <pc:sldMk cId="620241712" sldId="8450"/>
        </pc:sldMkLst>
      </pc:sldChg>
      <pc:sldChg chg="addSp delSp modSp add mod setBg setClrOvrMap">
        <pc:chgData name="Damian Antonowicz" userId="1ee742fc36544a02" providerId="LiveId" clId="{3EDF7D46-2D33-5B42-86F5-2C8A6278C314}" dt="2020-03-29T20:39:03.675" v="87" actId="20577"/>
        <pc:sldMkLst>
          <pc:docMk/>
          <pc:sldMk cId="2264454666" sldId="8451"/>
        </pc:sldMkLst>
        <pc:spChg chg="del">
          <ac:chgData name="Damian Antonowicz" userId="1ee742fc36544a02" providerId="LiveId" clId="{3EDF7D46-2D33-5B42-86F5-2C8A6278C314}" dt="2020-03-29T20:11:15.714" v="51" actId="478"/>
          <ac:spMkLst>
            <pc:docMk/>
            <pc:sldMk cId="2264454666" sldId="8451"/>
            <ac:spMk id="2" creationId="{CC16DC67-107D-CA4D-9DC4-9AF0FABB85A1}"/>
          </ac:spMkLst>
        </pc:spChg>
        <pc:spChg chg="del">
          <ac:chgData name="Damian Antonowicz" userId="1ee742fc36544a02" providerId="LiveId" clId="{3EDF7D46-2D33-5B42-86F5-2C8A6278C314}" dt="2020-03-29T20:11:16.821" v="52" actId="478"/>
          <ac:spMkLst>
            <pc:docMk/>
            <pc:sldMk cId="2264454666" sldId="8451"/>
            <ac:spMk id="3" creationId="{5845672E-789E-544D-810F-7F07B118AD38}"/>
          </ac:spMkLst>
        </pc:spChg>
        <pc:spChg chg="add mod">
          <ac:chgData name="Damian Antonowicz" userId="1ee742fc36544a02" providerId="LiveId" clId="{3EDF7D46-2D33-5B42-86F5-2C8A6278C314}" dt="2020-03-29T20:39:03.675" v="87" actId="20577"/>
          <ac:spMkLst>
            <pc:docMk/>
            <pc:sldMk cId="2264454666" sldId="8451"/>
            <ac:spMk id="6" creationId="{168C0A68-A83F-DA4A-ABCA-1A82CE301F49}"/>
          </ac:spMkLst>
        </pc:spChg>
        <pc:spChg chg="add">
          <ac:chgData name="Damian Antonowicz" userId="1ee742fc36544a02" providerId="LiveId" clId="{3EDF7D46-2D33-5B42-86F5-2C8A6278C314}" dt="2020-03-29T20:38:59.294" v="74" actId="26606"/>
          <ac:spMkLst>
            <pc:docMk/>
            <pc:sldMk cId="2264454666" sldId="8451"/>
            <ac:spMk id="12" creationId="{1DB7C82F-AB7E-4F0C-B829-FA1B9C415180}"/>
          </ac:spMkLst>
        </pc:spChg>
        <pc:picChg chg="add del">
          <ac:chgData name="Damian Antonowicz" userId="1ee742fc36544a02" providerId="LiveId" clId="{3EDF7D46-2D33-5B42-86F5-2C8A6278C314}" dt="2020-03-29T20:11:19.645" v="53" actId="478"/>
          <ac:picMkLst>
            <pc:docMk/>
            <pc:sldMk cId="2264454666" sldId="8451"/>
            <ac:picMk id="4" creationId="{1DDC5798-74A0-8E40-AEBD-4AEA122B6637}"/>
          </ac:picMkLst>
        </pc:picChg>
        <pc:picChg chg="add del mod">
          <ac:chgData name="Damian Antonowicz" userId="1ee742fc36544a02" providerId="LiveId" clId="{3EDF7D46-2D33-5B42-86F5-2C8A6278C314}" dt="2020-03-29T20:38:54.348" v="72" actId="478"/>
          <ac:picMkLst>
            <pc:docMk/>
            <pc:sldMk cId="2264454666" sldId="8451"/>
            <ac:picMk id="5" creationId="{5C9FD04A-F15D-9640-9EF7-D63D3BFA35E5}"/>
          </ac:picMkLst>
        </pc:picChg>
        <pc:picChg chg="add mod">
          <ac:chgData name="Damian Antonowicz" userId="1ee742fc36544a02" providerId="LiveId" clId="{3EDF7D46-2D33-5B42-86F5-2C8A6278C314}" dt="2020-03-29T20:38:59.294" v="74" actId="26606"/>
          <ac:picMkLst>
            <pc:docMk/>
            <pc:sldMk cId="2264454666" sldId="8451"/>
            <ac:picMk id="7" creationId="{17F8F51D-A10B-2046-92DF-9E8DFAD0FC87}"/>
          </ac:picMkLst>
        </pc:picChg>
      </pc:sldChg>
      <pc:sldChg chg="modSp add modAnim">
        <pc:chgData name="Damian Antonowicz" userId="1ee742fc36544a02" providerId="LiveId" clId="{3EDF7D46-2D33-5B42-86F5-2C8A6278C314}" dt="2020-03-30T19:32:45.833" v="1060" actId="20577"/>
        <pc:sldMkLst>
          <pc:docMk/>
          <pc:sldMk cId="1498126400" sldId="8452"/>
        </pc:sldMkLst>
        <pc:spChg chg="mod">
          <ac:chgData name="Damian Antonowicz" userId="1ee742fc36544a02" providerId="LiveId" clId="{3EDF7D46-2D33-5B42-86F5-2C8A6278C314}" dt="2020-03-29T20:43:00.879" v="278" actId="313"/>
          <ac:spMkLst>
            <pc:docMk/>
            <pc:sldMk cId="1498126400" sldId="8452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32:45.833" v="1060" actId="20577"/>
          <ac:spMkLst>
            <pc:docMk/>
            <pc:sldMk cId="1498126400" sldId="8452"/>
            <ac:spMk id="7" creationId="{AA562E86-0E15-284C-944D-8CB89C5470F1}"/>
          </ac:spMkLst>
        </pc:spChg>
      </pc:sldChg>
      <pc:sldChg chg="add del">
        <pc:chgData name="Damian Antonowicz" userId="1ee742fc36544a02" providerId="LiveId" clId="{3EDF7D46-2D33-5B42-86F5-2C8A6278C314}" dt="2020-03-29T20:40:36.557" v="116" actId="2696"/>
        <pc:sldMkLst>
          <pc:docMk/>
          <pc:sldMk cId="1763459036" sldId="8452"/>
        </pc:sldMkLst>
      </pc:sldChg>
      <pc:sldChg chg="add del">
        <pc:chgData name="Damian Antonowicz" userId="1ee742fc36544a02" providerId="LiveId" clId="{3EDF7D46-2D33-5B42-86F5-2C8A6278C314}" dt="2020-03-29T20:42:49.366" v="260"/>
        <pc:sldMkLst>
          <pc:docMk/>
          <pc:sldMk cId="3468346293" sldId="8452"/>
        </pc:sldMkLst>
      </pc:sldChg>
      <pc:sldChg chg="addSp delSp add del setBg delDesignElem">
        <pc:chgData name="Damian Antonowicz" userId="1ee742fc36544a02" providerId="LiveId" clId="{3EDF7D46-2D33-5B42-86F5-2C8A6278C314}" dt="2020-03-29T20:12:09.472" v="57"/>
        <pc:sldMkLst>
          <pc:docMk/>
          <pc:sldMk cId="3485205566" sldId="8452"/>
        </pc:sldMkLst>
        <pc:spChg chg="add del">
          <ac:chgData name="Damian Antonowicz" userId="1ee742fc36544a02" providerId="LiveId" clId="{3EDF7D46-2D33-5B42-86F5-2C8A6278C314}" dt="2020-03-29T20:12:09.472" v="57"/>
          <ac:spMkLst>
            <pc:docMk/>
            <pc:sldMk cId="3485205566" sldId="8452"/>
            <ac:spMk id="9" creationId="{1DB7C82F-AB7E-4F0C-B829-FA1B9C415180}"/>
          </ac:spMkLst>
        </pc:spChg>
      </pc:sldChg>
      <pc:sldChg chg="modSp add ord modAnim">
        <pc:chgData name="Damian Antonowicz" userId="1ee742fc36544a02" providerId="LiveId" clId="{3EDF7D46-2D33-5B42-86F5-2C8A6278C314}" dt="2020-03-30T20:08:01.161" v="1138" actId="207"/>
        <pc:sldMkLst>
          <pc:docMk/>
          <pc:sldMk cId="1626696836" sldId="8453"/>
        </pc:sldMkLst>
        <pc:spChg chg="mod">
          <ac:chgData name="Damian Antonowicz" userId="1ee742fc36544a02" providerId="LiveId" clId="{3EDF7D46-2D33-5B42-86F5-2C8A6278C314}" dt="2020-03-29T20:44:28.056" v="320" actId="20577"/>
          <ac:spMkLst>
            <pc:docMk/>
            <pc:sldMk cId="1626696836" sldId="8453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20:08:01.161" v="1138" actId="207"/>
          <ac:spMkLst>
            <pc:docMk/>
            <pc:sldMk cId="1626696836" sldId="8453"/>
            <ac:spMk id="7" creationId="{AA562E86-0E15-284C-944D-8CB89C5470F1}"/>
          </ac:spMkLst>
        </pc:spChg>
      </pc:sldChg>
      <pc:sldChg chg="addSp delSp add del setBg delDesignElem">
        <pc:chgData name="Damian Antonowicz" userId="1ee742fc36544a02" providerId="LiveId" clId="{3EDF7D46-2D33-5B42-86F5-2C8A6278C314}" dt="2020-03-29T20:13:07.169" v="62"/>
        <pc:sldMkLst>
          <pc:docMk/>
          <pc:sldMk cId="3595408310" sldId="8453"/>
        </pc:sldMkLst>
        <pc:spChg chg="add del">
          <ac:chgData name="Damian Antonowicz" userId="1ee742fc36544a02" providerId="LiveId" clId="{3EDF7D46-2D33-5B42-86F5-2C8A6278C314}" dt="2020-03-29T20:13:07.169" v="62"/>
          <ac:spMkLst>
            <pc:docMk/>
            <pc:sldMk cId="3595408310" sldId="8453"/>
            <ac:spMk id="9" creationId="{1DB7C82F-AB7E-4F0C-B829-FA1B9C415180}"/>
          </ac:spMkLst>
        </pc:spChg>
      </pc:sldChg>
      <pc:sldChg chg="addSp delSp modSp add ord">
        <pc:chgData name="Damian Antonowicz" userId="1ee742fc36544a02" providerId="LiveId" clId="{3EDF7D46-2D33-5B42-86F5-2C8A6278C314}" dt="2020-03-30T19:41:04.442" v="1104" actId="26606"/>
        <pc:sldMkLst>
          <pc:docMk/>
          <pc:sldMk cId="1707918713" sldId="8454"/>
        </pc:sldMkLst>
        <pc:spChg chg="mod or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04.442" v="1104" actId="26606"/>
          <ac:spMkLst>
            <pc:docMk/>
            <pc:sldMk cId="1707918713" sldId="8454"/>
            <ac:spMk id="14" creationId="{71B2258F-86CA-4D4D-8270-BC05FCDEBFB3}"/>
          </ac:spMkLst>
        </pc:spChg>
        <pc:picChg chg="add del mod">
          <ac:chgData name="Damian Antonowicz" userId="1ee742fc36544a02" providerId="LiveId" clId="{3EDF7D46-2D33-5B42-86F5-2C8A6278C314}" dt="2020-03-30T19:40:31.858" v="1099" actId="478"/>
          <ac:picMkLst>
            <pc:docMk/>
            <pc:sldMk cId="1707918713" sldId="8454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04.442" v="1104" actId="26606"/>
          <ac:picMkLst>
            <pc:docMk/>
            <pc:sldMk cId="1707918713" sldId="8454"/>
            <ac:picMk id="5" creationId="{B5F2B4D3-73EE-2F45-B3B1-B04382A8E4EF}"/>
          </ac:picMkLst>
        </pc:picChg>
      </pc:sldChg>
      <pc:sldChg chg="addSp delSp add del setBg delDesignElem">
        <pc:chgData name="Damian Antonowicz" userId="1ee742fc36544a02" providerId="LiveId" clId="{3EDF7D46-2D33-5B42-86F5-2C8A6278C314}" dt="2020-03-29T20:55:51.506" v="497"/>
        <pc:sldMkLst>
          <pc:docMk/>
          <pc:sldMk cId="3823329911" sldId="8454"/>
        </pc:sldMkLst>
        <pc:spChg chg="add del">
          <ac:chgData name="Damian Antonowicz" userId="1ee742fc36544a02" providerId="LiveId" clId="{3EDF7D46-2D33-5B42-86F5-2C8A6278C314}" dt="2020-03-29T20:55:51.506" v="497"/>
          <ac:spMkLst>
            <pc:docMk/>
            <pc:sldMk cId="3823329911" sldId="8454"/>
            <ac:spMk id="9" creationId="{71B2258F-86CA-4D4D-8270-BC05FCDEBFB3}"/>
          </ac:spMkLst>
        </pc:spChg>
      </pc:sldChg>
      <pc:sldChg chg="addSp delSp modSp add mod setBg setClrOvrMap">
        <pc:chgData name="Damian Antonowicz" userId="1ee742fc36544a02" providerId="LiveId" clId="{3EDF7D46-2D33-5B42-86F5-2C8A6278C314}" dt="2020-03-29T21:01:24.292" v="555" actId="2711"/>
        <pc:sldMkLst>
          <pc:docMk/>
          <pc:sldMk cId="1576174398" sldId="8455"/>
        </pc:sldMkLst>
        <pc:spChg chg="del">
          <ac:chgData name="Damian Antonowicz" userId="1ee742fc36544a02" providerId="LiveId" clId="{3EDF7D46-2D33-5B42-86F5-2C8A6278C314}" dt="2020-03-29T20:57:19.988" v="501" actId="478"/>
          <ac:spMkLst>
            <pc:docMk/>
            <pc:sldMk cId="1576174398" sldId="8455"/>
            <ac:spMk id="2" creationId="{D8568CD0-A4F3-F145-A08F-CAD9FF6CE01C}"/>
          </ac:spMkLst>
        </pc:spChg>
        <pc:spChg chg="del">
          <ac:chgData name="Damian Antonowicz" userId="1ee742fc36544a02" providerId="LiveId" clId="{3EDF7D46-2D33-5B42-86F5-2C8A6278C314}" dt="2020-03-29T20:57:21.123" v="502" actId="478"/>
          <ac:spMkLst>
            <pc:docMk/>
            <pc:sldMk cId="1576174398" sldId="8455"/>
            <ac:spMk id="3" creationId="{CD7374C2-0713-3143-BECB-9EAC17A3FE65}"/>
          </ac:spMkLst>
        </pc:spChg>
        <pc:spChg chg="add del mod">
          <ac:chgData name="Damian Antonowicz" userId="1ee742fc36544a02" providerId="LiveId" clId="{3EDF7D46-2D33-5B42-86F5-2C8A6278C314}" dt="2020-03-29T20:58:34.929" v="515" actId="478"/>
          <ac:spMkLst>
            <pc:docMk/>
            <pc:sldMk cId="1576174398" sldId="8455"/>
            <ac:spMk id="4" creationId="{0104544D-4796-E24C-9743-7E9AC6604C8F}"/>
          </ac:spMkLst>
        </pc:spChg>
        <pc:spChg chg="add del mod">
          <ac:chgData name="Damian Antonowicz" userId="1ee742fc36544a02" providerId="LiveId" clId="{3EDF7D46-2D33-5B42-86F5-2C8A6278C314}" dt="2020-03-29T20:58:46.493" v="519" actId="478"/>
          <ac:spMkLst>
            <pc:docMk/>
            <pc:sldMk cId="1576174398" sldId="8455"/>
            <ac:spMk id="6" creationId="{87B472BD-4266-2840-9C8B-476D6BE5DE42}"/>
          </ac:spMkLst>
        </pc:spChg>
        <pc:spChg chg="add mod">
          <ac:chgData name="Damian Antonowicz" userId="1ee742fc36544a02" providerId="LiveId" clId="{3EDF7D46-2D33-5B42-86F5-2C8A6278C314}" dt="2020-03-29T21:01:24.292" v="555" actId="2711"/>
          <ac:spMkLst>
            <pc:docMk/>
            <pc:sldMk cId="1576174398" sldId="8455"/>
            <ac:spMk id="8" creationId="{C3150C4A-6BA7-BE44-AD69-7ECF678EB049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9" creationId="{2A8AA5BC-4F7A-4226-8F99-6D824B226A97}"/>
          </ac:spMkLst>
        </pc:spChg>
        <pc:spChg chg="add del mod">
          <ac:chgData name="Damian Antonowicz" userId="1ee742fc36544a02" providerId="LiveId" clId="{3EDF7D46-2D33-5B42-86F5-2C8A6278C314}" dt="2020-03-29T20:58:49.178" v="521" actId="478"/>
          <ac:spMkLst>
            <pc:docMk/>
            <pc:sldMk cId="1576174398" sldId="8455"/>
            <ac:spMk id="10" creationId="{8FE54B2B-1D38-FE46-AE60-124CEC85D0C0}"/>
          </ac:spMkLst>
        </pc:spChg>
        <pc:spChg chg="add del">
          <ac:chgData name="Damian Antonowicz" userId="1ee742fc36544a02" providerId="LiveId" clId="{3EDF7D46-2D33-5B42-86F5-2C8A6278C314}" dt="2020-03-29T20:58:10.533" v="508" actId="26606"/>
          <ac:spMkLst>
            <pc:docMk/>
            <pc:sldMk cId="1576174398" sldId="8455"/>
            <ac:spMk id="11" creationId="{3E5445C6-DD42-4979-86FF-03730E8C6DB0}"/>
          </ac:spMkLst>
        </pc:spChg>
        <pc:cxnChg chg="add del">
          <ac:chgData name="Damian Antonowicz" userId="1ee742fc36544a02" providerId="LiveId" clId="{3EDF7D46-2D33-5B42-86F5-2C8A6278C314}" dt="2020-03-29T20:58:10.533" v="508" actId="26606"/>
          <ac:cxnSpMkLst>
            <pc:docMk/>
            <pc:sldMk cId="1576174398" sldId="8455"/>
            <ac:cxnSpMk id="13" creationId="{45000665-DFC7-417E-8FD7-516A0F15C975}"/>
          </ac:cxnSpMkLst>
        </pc:cxnChg>
        <pc:cxnChg chg="add mod">
          <ac:chgData name="Damian Antonowicz" userId="1ee742fc36544a02" providerId="LiveId" clId="{3EDF7D46-2D33-5B42-86F5-2C8A6278C314}" dt="2020-03-29T21:00:01.808" v="538" actId="1076"/>
          <ac:cxnSpMkLst>
            <pc:docMk/>
            <pc:sldMk cId="1576174398" sldId="8455"/>
            <ac:cxnSpMk id="14" creationId="{7CEF1379-55CE-2E48-8866-ACCF6C432CCF}"/>
          </ac:cxnSpMkLst>
        </pc:cxnChg>
      </pc:sldChg>
      <pc:sldChg chg="modSp add ord modAnim">
        <pc:chgData name="Damian Antonowicz" userId="1ee742fc36544a02" providerId="LiveId" clId="{3EDF7D46-2D33-5B42-86F5-2C8A6278C314}" dt="2020-03-29T21:21:54.713" v="997" actId="20577"/>
        <pc:sldMkLst>
          <pc:docMk/>
          <pc:sldMk cId="3993628052" sldId="8456"/>
        </pc:sldMkLst>
        <pc:spChg chg="mod">
          <ac:chgData name="Damian Antonowicz" userId="1ee742fc36544a02" providerId="LiveId" clId="{3EDF7D46-2D33-5B42-86F5-2C8A6278C314}" dt="2020-03-29T21:21:54.713" v="997" actId="20577"/>
          <ac:spMkLst>
            <pc:docMk/>
            <pc:sldMk cId="3993628052" sldId="8456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29T21:04:32.674" v="609" actId="20577"/>
          <ac:spMkLst>
            <pc:docMk/>
            <pc:sldMk cId="3993628052" sldId="8456"/>
            <ac:spMk id="7" creationId="{AA562E86-0E15-284C-944D-8CB89C5470F1}"/>
          </ac:spMkLst>
        </pc:spChg>
      </pc:sldChg>
      <pc:sldChg chg="modSp add modAnim">
        <pc:chgData name="Damian Antonowicz" userId="1ee742fc36544a02" providerId="LiveId" clId="{3EDF7D46-2D33-5B42-86F5-2C8A6278C314}" dt="2020-03-30T19:46:20.731" v="1120" actId="20577"/>
        <pc:sldMkLst>
          <pc:docMk/>
          <pc:sldMk cId="4146130761" sldId="8457"/>
        </pc:sldMkLst>
        <pc:spChg chg="mod">
          <ac:chgData name="Damian Antonowicz" userId="1ee742fc36544a02" providerId="LiveId" clId="{3EDF7D46-2D33-5B42-86F5-2C8A6278C314}" dt="2020-03-29T21:06:19.648" v="637" actId="20577"/>
          <ac:spMkLst>
            <pc:docMk/>
            <pc:sldMk cId="4146130761" sldId="8457"/>
            <ac:spMk id="6" creationId="{8DF08E3D-1777-9147-9AEE-BA17490012EB}"/>
          </ac:spMkLst>
        </pc:spChg>
        <pc:spChg chg="mod">
          <ac:chgData name="Damian Antonowicz" userId="1ee742fc36544a02" providerId="LiveId" clId="{3EDF7D46-2D33-5B42-86F5-2C8A6278C314}" dt="2020-03-30T19:46:20.731" v="1120" actId="20577"/>
          <ac:spMkLst>
            <pc:docMk/>
            <pc:sldMk cId="4146130761" sldId="8457"/>
            <ac:spMk id="7" creationId="{AA562E86-0E15-284C-944D-8CB89C5470F1}"/>
          </ac:spMkLst>
        </pc:spChg>
      </pc:sldChg>
      <pc:sldChg chg="addSp delSp modSp add ord">
        <pc:chgData name="Damian Antonowicz" userId="1ee742fc36544a02" providerId="LiveId" clId="{3EDF7D46-2D33-5B42-86F5-2C8A6278C314}" dt="2020-03-30T19:41:37.398" v="1109" actId="26606"/>
        <pc:sldMkLst>
          <pc:docMk/>
          <pc:sldMk cId="3478641807" sldId="8458"/>
        </pc:sldMkLst>
        <pc:spChg chg="mod or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4" creationId="{60D49E66-13D6-D243-8FCD-58B6ECFD33C1}"/>
          </ac:spMkLst>
        </pc:spChg>
        <pc:spChg chg="del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9" creationId="{71B2258F-86CA-4D4D-8270-BC05FCDEBFB3}"/>
          </ac:spMkLst>
        </pc:spChg>
        <pc:spChg chg="add">
          <ac:chgData name="Damian Antonowicz" userId="1ee742fc36544a02" providerId="LiveId" clId="{3EDF7D46-2D33-5B42-86F5-2C8A6278C314}" dt="2020-03-30T19:41:37.398" v="1109" actId="26606"/>
          <ac:spMkLst>
            <pc:docMk/>
            <pc:sldMk cId="3478641807" sldId="8458"/>
            <ac:spMk id="14" creationId="{71B2258F-86CA-4D4D-8270-BC05FCDEBFB3}"/>
          </ac:spMkLst>
        </pc:spChg>
        <pc:picChg chg="del">
          <ac:chgData name="Damian Antonowicz" userId="1ee742fc36544a02" providerId="LiveId" clId="{3EDF7D46-2D33-5B42-86F5-2C8A6278C314}" dt="2020-03-30T19:41:23.585" v="1105" actId="478"/>
          <ac:picMkLst>
            <pc:docMk/>
            <pc:sldMk cId="3478641807" sldId="8458"/>
            <ac:picMk id="3" creationId="{34C67EFE-EDB3-F74E-806A-069BB7FE7086}"/>
          </ac:picMkLst>
        </pc:picChg>
        <pc:picChg chg="add mod">
          <ac:chgData name="Damian Antonowicz" userId="1ee742fc36544a02" providerId="LiveId" clId="{3EDF7D46-2D33-5B42-86F5-2C8A6278C314}" dt="2020-03-30T19:41:37.398" v="1109" actId="26606"/>
          <ac:picMkLst>
            <pc:docMk/>
            <pc:sldMk cId="3478641807" sldId="8458"/>
            <ac:picMk id="5" creationId="{19F065B8-B668-884A-8935-F3503D886DDC}"/>
          </ac:picMkLst>
        </pc:picChg>
      </pc:sldChg>
      <pc:sldMasterChg chg="delSldLayout">
        <pc:chgData name="Damian Antonowicz" userId="1ee742fc36544a02" providerId="LiveId" clId="{3EDF7D46-2D33-5B42-86F5-2C8A6278C314}" dt="2020-03-29T21:21:26.127" v="989" actId="2696"/>
        <pc:sldMasterMkLst>
          <pc:docMk/>
          <pc:sldMasterMk cId="662854481" sldId="2147483648"/>
        </pc:sldMasterMkLst>
        <pc:sldLayoutChg chg="del">
          <pc:chgData name="Damian Antonowicz" userId="1ee742fc36544a02" providerId="LiveId" clId="{3EDF7D46-2D33-5B42-86F5-2C8A6278C314}" dt="2020-03-29T21:21:26.127" v="989" actId="2696"/>
          <pc:sldLayoutMkLst>
            <pc:docMk/>
            <pc:sldMasterMk cId="662854481" sldId="2147483648"/>
            <pc:sldLayoutMk cId="2385489356" sldId="2147483661"/>
          </pc:sldLayoutMkLst>
        </pc:sldLayoutChg>
      </pc:sldMasterChg>
    </pc:docChg>
  </pc:docChgLst>
  <pc:docChgLst>
    <pc:chgData name="Damian Antonowicz" userId="1ee742fc36544a02" providerId="LiveId" clId="{85A1A536-A8A8-5D4F-9B39-5F7B5A966979}"/>
    <pc:docChg chg="undo custSel modSld">
      <pc:chgData name="Damian Antonowicz" userId="1ee742fc36544a02" providerId="LiveId" clId="{85A1A536-A8A8-5D4F-9B39-5F7B5A966979}" dt="2020-10-01T15:40:00.391" v="82"/>
      <pc:docMkLst>
        <pc:docMk/>
      </pc:docMkLst>
      <pc:sldChg chg="addSp delSp modSp mod">
        <pc:chgData name="Damian Antonowicz" userId="1ee742fc36544a02" providerId="LiveId" clId="{85A1A536-A8A8-5D4F-9B39-5F7B5A966979}" dt="2020-09-27T12:02:31.103" v="22" actId="1076"/>
        <pc:sldMkLst>
          <pc:docMk/>
          <pc:sldMk cId="2248907887" sldId="256"/>
        </pc:sldMkLst>
        <pc:spChg chg="add mod">
          <ac:chgData name="Damian Antonowicz" userId="1ee742fc36544a02" providerId="LiveId" clId="{85A1A536-A8A8-5D4F-9B39-5F7B5A966979}" dt="2020-09-27T12:02:31.103" v="22" actId="1076"/>
          <ac:spMkLst>
            <pc:docMk/>
            <pc:sldMk cId="2248907887" sldId="256"/>
            <ac:spMk id="8" creationId="{757D0AB8-4EB9-DC44-A8FA-C6EE49C47893}"/>
          </ac:spMkLst>
        </pc:spChg>
        <pc:picChg chg="del">
          <ac:chgData name="Damian Antonowicz" userId="1ee742fc36544a02" providerId="LiveId" clId="{85A1A536-A8A8-5D4F-9B39-5F7B5A966979}" dt="2020-09-27T12:02:22.668" v="2" actId="478"/>
          <ac:picMkLst>
            <pc:docMk/>
            <pc:sldMk cId="2248907887" sldId="256"/>
            <ac:picMk id="6" creationId="{96FFB66C-6518-4240-B7F3-DE759C22B6A2}"/>
          </ac:picMkLst>
        </pc:picChg>
      </pc:sldChg>
      <pc:sldChg chg="addSp delSp modSp mod">
        <pc:chgData name="Damian Antonowicz" userId="1ee742fc36544a02" providerId="LiveId" clId="{85A1A536-A8A8-5D4F-9B39-5F7B5A966979}" dt="2020-09-27T12:06:56.387" v="39" actId="1076"/>
        <pc:sldMkLst>
          <pc:docMk/>
          <pc:sldMk cId="4195194119" sldId="8439"/>
        </pc:sldMkLst>
        <pc:spChg chg="add del mod">
          <ac:chgData name="Damian Antonowicz" userId="1ee742fc36544a02" providerId="LiveId" clId="{85A1A536-A8A8-5D4F-9B39-5F7B5A966979}" dt="2020-09-27T12:06:48.737" v="38" actId="478"/>
          <ac:spMkLst>
            <pc:docMk/>
            <pc:sldMk cId="4195194119" sldId="8439"/>
            <ac:spMk id="5" creationId="{4BE70117-E16C-344A-A8AD-5F36E61D486D}"/>
          </ac:spMkLst>
        </pc:spChg>
        <pc:spChg chg="add mod">
          <ac:chgData name="Damian Antonowicz" userId="1ee742fc36544a02" providerId="LiveId" clId="{85A1A536-A8A8-5D4F-9B39-5F7B5A966979}" dt="2020-09-27T12:06:56.387" v="39" actId="1076"/>
          <ac:spMkLst>
            <pc:docMk/>
            <pc:sldMk cId="4195194119" sldId="8439"/>
            <ac:spMk id="6" creationId="{ADC077C0-F2AE-7F4B-90C2-5924B42041D9}"/>
          </ac:spMkLst>
        </pc:spChg>
        <pc:spChg chg="del">
          <ac:chgData name="Damian Antonowicz" userId="1ee742fc36544a02" providerId="LiveId" clId="{85A1A536-A8A8-5D4F-9B39-5F7B5A966979}" dt="2020-09-27T12:06:43.654" v="37" actId="478"/>
          <ac:spMkLst>
            <pc:docMk/>
            <pc:sldMk cId="4195194119" sldId="8439"/>
            <ac:spMk id="8" creationId="{1A54E93F-D946-A84A-B651-3749CD822DD1}"/>
          </ac:spMkLst>
        </pc:spChg>
        <pc:picChg chg="del">
          <ac:chgData name="Damian Antonowicz" userId="1ee742fc36544a02" providerId="LiveId" clId="{85A1A536-A8A8-5D4F-9B39-5F7B5A966979}" dt="2020-09-27T12:06:31.165" v="34" actId="478"/>
          <ac:picMkLst>
            <pc:docMk/>
            <pc:sldMk cId="4195194119" sldId="8439"/>
            <ac:picMk id="9" creationId="{EADB6DB5-9C1F-D143-B483-9DD624DA550D}"/>
          </ac:picMkLst>
        </pc:picChg>
      </pc:sldChg>
      <pc:sldChg chg="addSp delSp modSp mod">
        <pc:chgData name="Damian Antonowicz" userId="1ee742fc36544a02" providerId="LiveId" clId="{85A1A536-A8A8-5D4F-9B39-5F7B5A966979}" dt="2020-09-27T12:04:28.083" v="33" actId="14100"/>
        <pc:sldMkLst>
          <pc:docMk/>
          <pc:sldMk cId="3067376483" sldId="8448"/>
        </pc:sldMkLst>
        <pc:spChg chg="add mod">
          <ac:chgData name="Damian Antonowicz" userId="1ee742fc36544a02" providerId="LiveId" clId="{85A1A536-A8A8-5D4F-9B39-5F7B5A966979}" dt="2020-09-27T12:04:28.083" v="33" actId="14100"/>
          <ac:spMkLst>
            <pc:docMk/>
            <pc:sldMk cId="3067376483" sldId="8448"/>
            <ac:spMk id="13" creationId="{A03E5373-96DA-DA42-BC55-F8BA38D4ADE3}"/>
          </ac:spMkLst>
        </pc:spChg>
        <pc:picChg chg="del">
          <ac:chgData name="Damian Antonowicz" userId="1ee742fc36544a02" providerId="LiveId" clId="{85A1A536-A8A8-5D4F-9B39-5F7B5A966979}" dt="2020-09-27T12:02:40.240" v="23" actId="478"/>
          <ac:picMkLst>
            <pc:docMk/>
            <pc:sldMk cId="3067376483" sldId="8448"/>
            <ac:picMk id="15" creationId="{5D627858-5237-2748-9E06-53CA37E4D3D1}"/>
          </ac:picMkLst>
        </pc:picChg>
        <pc:picChg chg="mod">
          <ac:chgData name="Damian Antonowicz" userId="1ee742fc36544a02" providerId="LiveId" clId="{85A1A536-A8A8-5D4F-9B39-5F7B5A966979}" dt="2020-09-27T12:02:44.030" v="26" actId="1076"/>
          <ac:picMkLst>
            <pc:docMk/>
            <pc:sldMk cId="3067376483" sldId="8448"/>
            <ac:picMk id="33" creationId="{C4302ABE-3B17-6949-81D5-003EA1ACA374}"/>
          </ac:picMkLst>
        </pc:picChg>
      </pc:sldChg>
      <pc:sldChg chg="addSp delSp modSp mod modAnim">
        <pc:chgData name="Damian Antonowicz" userId="1ee742fc36544a02" providerId="LiveId" clId="{85A1A536-A8A8-5D4F-9B39-5F7B5A966979}" dt="2020-10-01T15:40:00.391" v="82"/>
        <pc:sldMkLst>
          <pc:docMk/>
          <pc:sldMk cId="1626696836" sldId="8453"/>
        </pc:sldMkLst>
        <pc:spChg chg="add del mod">
          <ac:chgData name="Damian Antonowicz" userId="1ee742fc36544a02" providerId="LiveId" clId="{85A1A536-A8A8-5D4F-9B39-5F7B5A966979}" dt="2020-10-01T15:36:19.186" v="55" actId="478"/>
          <ac:spMkLst>
            <pc:docMk/>
            <pc:sldMk cId="1626696836" sldId="8453"/>
            <ac:spMk id="2" creationId="{94B04CAB-BFB4-334B-A1F2-88DF247948BE}"/>
          </ac:spMkLst>
        </pc:spChg>
        <pc:spChg chg="mod">
          <ac:chgData name="Damian Antonowicz" userId="1ee742fc36544a02" providerId="LiveId" clId="{85A1A536-A8A8-5D4F-9B39-5F7B5A966979}" dt="2020-10-01T15:36:09.622" v="52" actId="14100"/>
          <ac:spMkLst>
            <pc:docMk/>
            <pc:sldMk cId="1626696836" sldId="8453"/>
            <ac:spMk id="7" creationId="{AA562E86-0E15-284C-944D-8CB89C5470F1}"/>
          </ac:spMkLst>
        </pc:spChg>
        <pc:spChg chg="add mod">
          <ac:chgData name="Damian Antonowicz" userId="1ee742fc36544a02" providerId="LiveId" clId="{85A1A536-A8A8-5D4F-9B39-5F7B5A966979}" dt="2020-10-01T15:39:43.558" v="79" actId="20577"/>
          <ac:spMkLst>
            <pc:docMk/>
            <pc:sldMk cId="1626696836" sldId="8453"/>
            <ac:spMk id="8" creationId="{43CD8DDE-B689-B047-A8D2-0BA446900F9D}"/>
          </ac:spMkLst>
        </pc:spChg>
        <pc:picChg chg="add mod">
          <ac:chgData name="Damian Antonowicz" userId="1ee742fc36544a02" providerId="LiveId" clId="{85A1A536-A8A8-5D4F-9B39-5F7B5A966979}" dt="2020-10-01T15:36:45.709" v="65" actId="1076"/>
          <ac:picMkLst>
            <pc:docMk/>
            <pc:sldMk cId="1626696836" sldId="8453"/>
            <ac:picMk id="1026" creationId="{B8E40A86-4C4E-A940-8A9F-E30944A71997}"/>
          </ac:picMkLst>
        </pc:picChg>
      </pc:sldChg>
      <pc:sldChg chg="modSp mod">
        <pc:chgData name="Damian Antonowicz" userId="1ee742fc36544a02" providerId="LiveId" clId="{85A1A536-A8A8-5D4F-9B39-5F7B5A966979}" dt="2020-09-30T22:06:52.636" v="47" actId="20577"/>
        <pc:sldMkLst>
          <pc:docMk/>
          <pc:sldMk cId="4146130761" sldId="8457"/>
        </pc:sldMkLst>
        <pc:spChg chg="mod">
          <ac:chgData name="Damian Antonowicz" userId="1ee742fc36544a02" providerId="LiveId" clId="{85A1A536-A8A8-5D4F-9B39-5F7B5A966979}" dt="2020-09-30T22:06:52.636" v="47" actId="20577"/>
          <ac:spMkLst>
            <pc:docMk/>
            <pc:sldMk cId="4146130761" sldId="8457"/>
            <ac:spMk id="6" creationId="{8DF08E3D-1777-9147-9AEE-BA17490012EB}"/>
          </ac:spMkLst>
        </pc:spChg>
      </pc:sldChg>
    </pc:docChg>
  </pc:docChgLst>
  <pc:docChgLst>
    <pc:chgData name="Damian Antonowicz" userId="1ee742fc36544a02" providerId="LiveId" clId="{19437D01-8F5A-0A4C-B22F-F172C68E7BB5}"/>
    <pc:docChg chg="undo custSel mod addSld delSld modSld sldOrd modMainMaster">
      <pc:chgData name="Damian Antonowicz" userId="1ee742fc36544a02" providerId="LiveId" clId="{19437D01-8F5A-0A4C-B22F-F172C68E7BB5}" dt="2019-11-08T07:04:44.497" v="881"/>
      <pc:docMkLst>
        <pc:docMk/>
      </pc:docMkLst>
      <pc:sldChg chg="modSp modTransition">
        <pc:chgData name="Damian Antonowicz" userId="1ee742fc36544a02" providerId="LiveId" clId="{19437D01-8F5A-0A4C-B22F-F172C68E7BB5}" dt="2019-11-04T10:26:49.797" v="583" actId="1076"/>
        <pc:sldMkLst>
          <pc:docMk/>
          <pc:sldMk cId="2248907887" sldId="256"/>
        </pc:sldMkLst>
        <pc:spChg chg="mod">
          <ac:chgData name="Damian Antonowicz" userId="1ee742fc36544a02" providerId="LiveId" clId="{19437D01-8F5A-0A4C-B22F-F172C68E7BB5}" dt="2019-11-04T10:26:27.032" v="580" actId="207"/>
          <ac:spMkLst>
            <pc:docMk/>
            <pc:sldMk cId="2248907887" sldId="256"/>
            <ac:spMk id="2" creationId="{72CB9E1C-937D-624A-A69C-DCB2D257F6F4}"/>
          </ac:spMkLst>
        </pc:spChg>
        <pc:spChg chg="mod">
          <ac:chgData name="Damian Antonowicz" userId="1ee742fc36544a02" providerId="LiveId" clId="{19437D01-8F5A-0A4C-B22F-F172C68E7BB5}" dt="2019-11-04T10:26:32.326" v="581" actId="207"/>
          <ac:spMkLst>
            <pc:docMk/>
            <pc:sldMk cId="2248907887" sldId="256"/>
            <ac:spMk id="3" creationId="{FBD35057-F6F1-9945-A82F-84FE24DFF7B6}"/>
          </ac:spMkLst>
        </pc:spChg>
        <pc:picChg chg="mod">
          <ac:chgData name="Damian Antonowicz" userId="1ee742fc36544a02" providerId="LiveId" clId="{19437D01-8F5A-0A4C-B22F-F172C68E7BB5}" dt="2019-11-04T10:26:49.797" v="583" actId="1076"/>
          <ac:picMkLst>
            <pc:docMk/>
            <pc:sldMk cId="2248907887" sldId="256"/>
            <ac:picMk id="6" creationId="{96FFB66C-6518-4240-B7F3-DE759C22B6A2}"/>
          </ac:picMkLst>
        </pc:picChg>
      </pc:sldChg>
      <pc:sldChg chg="addSp modSp add modTransition">
        <pc:chgData name="Damian Antonowicz" userId="1ee742fc36544a02" providerId="LiveId" clId="{19437D01-8F5A-0A4C-B22F-F172C68E7BB5}" dt="2019-11-06T11:24:48.004" v="755"/>
        <pc:sldMkLst>
          <pc:docMk/>
          <pc:sldMk cId="1929005966" sldId="622"/>
        </pc:sldMkLst>
        <pc:spChg chg="mod">
          <ac:chgData name="Damian Antonowicz" userId="1ee742fc36544a02" providerId="LiveId" clId="{19437D01-8F5A-0A4C-B22F-F172C68E7BB5}" dt="2019-11-06T11:24:40.531" v="753" actId="20577"/>
          <ac:spMkLst>
            <pc:docMk/>
            <pc:sldMk cId="1929005966" sldId="622"/>
            <ac:spMk id="5" creationId="{00000000-0000-0000-0000-000000000000}"/>
          </ac:spMkLst>
        </pc:spChg>
        <pc:spChg chg="add mod">
          <ac:chgData name="Damian Antonowicz" userId="1ee742fc36544a02" providerId="LiveId" clId="{19437D01-8F5A-0A4C-B22F-F172C68E7BB5}" dt="2019-11-06T11:24:17.906" v="726" actId="20577"/>
          <ac:spMkLst>
            <pc:docMk/>
            <pc:sldMk cId="1929005966" sldId="622"/>
            <ac:spMk id="37" creationId="{780B5299-F540-654F-8D2F-78C315FC352B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7:17.527" v="636" actId="26606"/>
        <pc:sldMkLst>
          <pc:docMk/>
          <pc:sldMk cId="2983322040" sldId="8418"/>
        </pc:sldMkLst>
        <pc:spChg chg="mo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4" creationId="{95B44DCB-0D86-E148-A797-3F9A2EBC9403}"/>
          </ac:spMkLst>
        </pc:spChg>
        <pc:spChg chg="del">
          <ac:chgData name="Damian Antonowicz" userId="1ee742fc36544a02" providerId="LiveId" clId="{19437D01-8F5A-0A4C-B22F-F172C68E7BB5}" dt="2019-11-03T21:06:07.309" v="164" actId="478"/>
          <ac:spMkLst>
            <pc:docMk/>
            <pc:sldMk cId="2983322040" sldId="8418"/>
            <ac:spMk id="5" creationId="{E3ED1167-79E1-C74A-9602-17F6F4FAD768}"/>
          </ac:spMkLst>
        </pc:spChg>
        <pc:spChg chg="add">
          <ac:chgData name="Damian Antonowicz" userId="1ee742fc36544a02" providerId="LiveId" clId="{19437D01-8F5A-0A4C-B22F-F172C68E7BB5}" dt="2019-11-04T11:37:17.527" v="636" actId="26606"/>
          <ac:spMkLst>
            <pc:docMk/>
            <pc:sldMk cId="2983322040" sldId="8418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1:37:17.527" v="636" actId="26606"/>
          <ac:picMkLst>
            <pc:docMk/>
            <pc:sldMk cId="2983322040" sldId="8418"/>
            <ac:picMk id="3" creationId="{E8758CB0-896D-7442-B380-9474B170B3A3}"/>
          </ac:picMkLst>
        </pc:picChg>
      </pc:sldChg>
      <pc:sldChg chg="modTransition modAnim">
        <pc:chgData name="Damian Antonowicz" userId="1ee742fc36544a02" providerId="LiveId" clId="{19437D01-8F5A-0A4C-B22F-F172C68E7BB5}" dt="2019-11-03T15:34:25.502" v="101"/>
        <pc:sldMkLst>
          <pc:docMk/>
          <pc:sldMk cId="1126747989" sldId="8419"/>
        </pc:sldMkLst>
      </pc:sldChg>
      <pc:sldChg chg="modSp modTransition">
        <pc:chgData name="Damian Antonowicz" userId="1ee742fc36544a02" providerId="LiveId" clId="{19437D01-8F5A-0A4C-B22F-F172C68E7BB5}" dt="2019-11-03T21:48:05.926" v="519" actId="1076"/>
        <pc:sldMkLst>
          <pc:docMk/>
          <pc:sldMk cId="3245930222" sldId="8420"/>
        </pc:sldMkLst>
        <pc:picChg chg="mod">
          <ac:chgData name="Damian Antonowicz" userId="1ee742fc36544a02" providerId="LiveId" clId="{19437D01-8F5A-0A4C-B22F-F172C68E7BB5}" dt="2019-11-03T21:48:05.926" v="519" actId="1076"/>
          <ac:picMkLst>
            <pc:docMk/>
            <pc:sldMk cId="3245930222" sldId="8420"/>
            <ac:picMk id="5" creationId="{8D4A475F-F0AD-524F-A68A-A1B22D66B26C}"/>
          </ac:picMkLst>
        </pc:picChg>
      </pc:sldChg>
      <pc:sldChg chg="modTransition modAnim">
        <pc:chgData name="Damian Antonowicz" userId="1ee742fc36544a02" providerId="LiveId" clId="{19437D01-8F5A-0A4C-B22F-F172C68E7BB5}" dt="2019-11-03T15:35:20.738" v="111"/>
        <pc:sldMkLst>
          <pc:docMk/>
          <pc:sldMk cId="1802430522" sldId="8421"/>
        </pc:sldMkLst>
      </pc:sldChg>
      <pc:sldChg chg="modTransition modAnim">
        <pc:chgData name="Damian Antonowicz" userId="1ee742fc36544a02" providerId="LiveId" clId="{19437D01-8F5A-0A4C-B22F-F172C68E7BB5}" dt="2019-11-03T15:37:56.067" v="144"/>
        <pc:sldMkLst>
          <pc:docMk/>
          <pc:sldMk cId="1319651745" sldId="8422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429750857" sldId="8423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701678989" sldId="8424"/>
        </pc:sldMkLst>
      </pc:sldChg>
      <pc:sldChg chg="addSp modSp modTransition">
        <pc:chgData name="Damian Antonowicz" userId="1ee742fc36544a02" providerId="LiveId" clId="{19437D01-8F5A-0A4C-B22F-F172C68E7BB5}" dt="2019-11-03T15:33:07.164" v="87"/>
        <pc:sldMkLst>
          <pc:docMk/>
          <pc:sldMk cId="2179923791" sldId="8425"/>
        </pc:sldMkLst>
        <pc:spChg chg="mod">
          <ac:chgData name="Damian Antonowicz" userId="1ee742fc36544a02" providerId="LiveId" clId="{19437D01-8F5A-0A4C-B22F-F172C68E7BB5}" dt="2019-11-03T15:28:53.490" v="68" actId="1076"/>
          <ac:spMkLst>
            <pc:docMk/>
            <pc:sldMk cId="2179923791" sldId="8425"/>
            <ac:spMk id="3" creationId="{E59136C0-FF3E-1842-B1D5-E790926D6EB7}"/>
          </ac:spMkLst>
        </pc:spChg>
        <pc:spChg chg="add mod">
          <ac:chgData name="Damian Antonowicz" userId="1ee742fc36544a02" providerId="LiveId" clId="{19437D01-8F5A-0A4C-B22F-F172C68E7BB5}" dt="2019-11-03T15:29:25.474" v="75" actId="1076"/>
          <ac:spMkLst>
            <pc:docMk/>
            <pc:sldMk cId="2179923791" sldId="8425"/>
            <ac:spMk id="5" creationId="{BFBF740D-3FCF-3F47-9AC2-5DE651506D21}"/>
          </ac:spMkLst>
        </pc:spChg>
        <pc:picChg chg="add mod">
          <ac:chgData name="Damian Antonowicz" userId="1ee742fc36544a02" providerId="LiveId" clId="{19437D01-8F5A-0A4C-B22F-F172C68E7BB5}" dt="2019-11-03T15:28:07.906" v="52" actId="1076"/>
          <ac:picMkLst>
            <pc:docMk/>
            <pc:sldMk cId="2179923791" sldId="8425"/>
            <ac:picMk id="4" creationId="{6D0790AC-3AF3-9A4B-BB50-A3AA1AAD5327}"/>
          </ac:picMkLst>
        </pc:picChg>
        <pc:picChg chg="add mod">
          <ac:chgData name="Damian Antonowicz" userId="1ee742fc36544a02" providerId="LiveId" clId="{19437D01-8F5A-0A4C-B22F-F172C68E7BB5}" dt="2019-11-03T15:29:37.072" v="81" actId="1076"/>
          <ac:picMkLst>
            <pc:docMk/>
            <pc:sldMk cId="2179923791" sldId="8425"/>
            <ac:picMk id="7" creationId="{7714BD75-6753-7942-AEC1-2F6C5AD4E2C7}"/>
          </ac:picMkLst>
        </pc:picChg>
        <pc:picChg chg="add mod">
          <ac:chgData name="Damian Antonowicz" userId="1ee742fc36544a02" providerId="LiveId" clId="{19437D01-8F5A-0A4C-B22F-F172C68E7BB5}" dt="2019-11-03T15:29:35.689" v="80" actId="14100"/>
          <ac:picMkLst>
            <pc:docMk/>
            <pc:sldMk cId="2179923791" sldId="8425"/>
            <ac:picMk id="9" creationId="{1FAA8B10-24F3-384D-BF6D-9102638EDB7E}"/>
          </ac:picMkLst>
        </pc:picChg>
      </pc:sldChg>
      <pc:sldChg chg="modSp modTransition">
        <pc:chgData name="Damian Antonowicz" userId="1ee742fc36544a02" providerId="LiveId" clId="{19437D01-8F5A-0A4C-B22F-F172C68E7BB5}" dt="2019-11-03T21:05:48.478" v="163" actId="1076"/>
        <pc:sldMkLst>
          <pc:docMk/>
          <pc:sldMk cId="1037277997" sldId="8426"/>
        </pc:sldMkLst>
        <pc:spChg chg="mod">
          <ac:chgData name="Damian Antonowicz" userId="1ee742fc36544a02" providerId="LiveId" clId="{19437D01-8F5A-0A4C-B22F-F172C68E7BB5}" dt="2019-11-03T21:05:41.875" v="161" actId="1076"/>
          <ac:spMkLst>
            <pc:docMk/>
            <pc:sldMk cId="1037277997" sldId="8426"/>
            <ac:spMk id="18" creationId="{9BC3C8C1-9D72-A242-8ED6-AB45DAA73E1E}"/>
          </ac:spMkLst>
        </pc:spChg>
        <pc:spChg chg="mod">
          <ac:chgData name="Damian Antonowicz" userId="1ee742fc36544a02" providerId="LiveId" clId="{19437D01-8F5A-0A4C-B22F-F172C68E7BB5}" dt="2019-11-03T21:05:48.478" v="163" actId="1076"/>
          <ac:spMkLst>
            <pc:docMk/>
            <pc:sldMk cId="1037277997" sldId="8426"/>
            <ac:spMk id="20" creationId="{260E10EB-271C-B64C-A62F-B1A2261E6306}"/>
          </ac:spMkLst>
        </pc:spChg>
      </pc:sldChg>
      <pc:sldChg chg="modSp modTransition modAnim">
        <pc:chgData name="Damian Antonowicz" userId="1ee742fc36544a02" providerId="LiveId" clId="{19437D01-8F5A-0A4C-B22F-F172C68E7BB5}" dt="2019-11-08T07:04:44.497" v="881"/>
        <pc:sldMkLst>
          <pc:docMk/>
          <pc:sldMk cId="833102523" sldId="8427"/>
        </pc:sldMkLst>
        <pc:spChg chg="mod">
          <ac:chgData name="Damian Antonowicz" userId="1ee742fc36544a02" providerId="LiveId" clId="{19437D01-8F5A-0A4C-B22F-F172C68E7BB5}" dt="2019-11-08T07:04:03.938" v="880" actId="255"/>
          <ac:spMkLst>
            <pc:docMk/>
            <pc:sldMk cId="833102523" sldId="8427"/>
            <ac:spMk id="2" creationId="{1C33D9F8-DCBE-6C4E-B69B-2C8C298BC67F}"/>
          </ac:spMkLst>
        </pc:spChg>
      </pc:sldChg>
      <pc:sldChg chg="addSp delSp modSp mod modTransition setBg setClrOvrMap">
        <pc:chgData name="Damian Antonowicz" userId="1ee742fc36544a02" providerId="LiveId" clId="{19437D01-8F5A-0A4C-B22F-F172C68E7BB5}" dt="2019-11-04T11:30:19.900" v="629" actId="26606"/>
        <pc:sldMkLst>
          <pc:docMk/>
          <pc:sldMk cId="3826140527" sldId="8428"/>
        </pc:sldMkLst>
        <pc:spChg chg="mod or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0.979" v="167" actId="478"/>
          <ac:spMkLst>
            <pc:docMk/>
            <pc:sldMk cId="3826140527" sldId="842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1:30:19.900" v="629" actId="26606"/>
          <ac:spMkLst>
            <pc:docMk/>
            <pc:sldMk cId="3826140527" sldId="842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1:30:19.900" v="629" actId="26606"/>
          <ac:picMkLst>
            <pc:docMk/>
            <pc:sldMk cId="3826140527" sldId="8428"/>
            <ac:picMk id="3" creationId="{34C67EFE-EDB3-F74E-806A-069BB7FE70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42:34.010" v="640" actId="26606"/>
        <pc:sldMkLst>
          <pc:docMk/>
          <pc:sldMk cId="3498926336" sldId="8432"/>
        </pc:sldMkLst>
        <pc:spChg chg="mo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6.838" v="166" actId="478"/>
          <ac:spMkLst>
            <pc:docMk/>
            <pc:sldMk cId="3498926336" sldId="8432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2:33.997" v="639" actId="26606"/>
          <ac:spMkLst>
            <pc:docMk/>
            <pc:sldMk cId="3498926336" sldId="8432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1:42:34.010" v="640" actId="26606"/>
          <ac:spMkLst>
            <pc:docMk/>
            <pc:sldMk cId="3498926336" sldId="8432"/>
            <ac:spMk id="11" creationId="{2C6334C2-F73F-4B3B-A626-DD5F69DF6ED0}"/>
          </ac:spMkLst>
        </pc:spChg>
        <pc:picChg chg="add mod">
          <ac:chgData name="Damian Antonowicz" userId="1ee742fc36544a02" providerId="LiveId" clId="{19437D01-8F5A-0A4C-B22F-F172C68E7BB5}" dt="2019-11-04T11:42:34.010" v="640" actId="26606"/>
          <ac:picMkLst>
            <pc:docMk/>
            <pc:sldMk cId="3498926336" sldId="8432"/>
            <ac:picMk id="3" creationId="{A566EDC1-C26E-2547-9633-9C2C71BB2386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1:52:55.917" v="660" actId="26606"/>
        <pc:sldMkLst>
          <pc:docMk/>
          <pc:sldMk cId="2901837110" sldId="8434"/>
        </pc:sldMkLst>
        <pc:spChg chg="mod or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12.575" v="165" actId="478"/>
          <ac:spMkLst>
            <pc:docMk/>
            <pc:sldMk cId="2901837110" sldId="8434"/>
            <ac:spMk id="5" creationId="{76BF5113-1EFA-3340-AD71-EDAF0DA963C2}"/>
          </ac:spMkLst>
        </pc:spChg>
        <pc:spChg chg="add del">
          <ac:chgData name="Damian Antonowicz" userId="1ee742fc36544a02" providerId="LiveId" clId="{19437D01-8F5A-0A4C-B22F-F172C68E7BB5}" dt="2019-11-04T11:49:02.627" v="653" actId="26606"/>
          <ac:spMkLst>
            <pc:docMk/>
            <pc:sldMk cId="2901837110" sldId="8434"/>
            <ac:spMk id="9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52:54.451" v="657" actId="26606"/>
          <ac:spMkLst>
            <pc:docMk/>
            <pc:sldMk cId="2901837110" sldId="8434"/>
            <ac:spMk id="12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44.466" v="646" actId="26606"/>
          <ac:spMkLst>
            <pc:docMk/>
            <pc:sldMk cId="2901837110" sldId="8434"/>
            <ac:spMk id="14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52:55.905" v="659" actId="26606"/>
          <ac:spMkLst>
            <pc:docMk/>
            <pc:sldMk cId="2901837110" sldId="8434"/>
            <ac:spMk id="15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8:53.094" v="648" actId="26606"/>
          <ac:spMkLst>
            <pc:docMk/>
            <pc:sldMk cId="2901837110" sldId="8434"/>
            <ac:spMk id="16" creationId="{71B2258F-86CA-4D4D-8270-BC05FCDEBFB3}"/>
          </ac:spMkLst>
        </pc:spChg>
        <pc:spChg chg="add">
          <ac:chgData name="Damian Antonowicz" userId="1ee742fc36544a02" providerId="LiveId" clId="{19437D01-8F5A-0A4C-B22F-F172C68E7BB5}" dt="2019-11-04T11:52:55.917" v="660" actId="26606"/>
          <ac:spMkLst>
            <pc:docMk/>
            <pc:sldMk cId="2901837110" sldId="8434"/>
            <ac:spMk id="17" creationId="{1DB7C82F-AB7E-4F0C-B829-FA1B9C415180}"/>
          </ac:spMkLst>
        </pc:spChg>
        <pc:spChg chg="add del">
          <ac:chgData name="Damian Antonowicz" userId="1ee742fc36544a02" providerId="LiveId" clId="{19437D01-8F5A-0A4C-B22F-F172C68E7BB5}" dt="2019-11-04T11:48:54.941" v="650" actId="26606"/>
          <ac:spMkLst>
            <pc:docMk/>
            <pc:sldMk cId="2901837110" sldId="8434"/>
            <ac:spMk id="18" creationId="{2C6334C2-F73F-4B3B-A626-DD5F69DF6ED0}"/>
          </ac:spMkLst>
        </pc:spChg>
        <pc:spChg chg="add del">
          <ac:chgData name="Damian Antonowicz" userId="1ee742fc36544a02" providerId="LiveId" clId="{19437D01-8F5A-0A4C-B22F-F172C68E7BB5}" dt="2019-11-04T11:49:01.287" v="652" actId="26606"/>
          <ac:spMkLst>
            <pc:docMk/>
            <pc:sldMk cId="2901837110" sldId="8434"/>
            <ac:spMk id="20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1:49:03.518" v="654" actId="931"/>
          <ac:picMkLst>
            <pc:docMk/>
            <pc:sldMk cId="2901837110" sldId="8434"/>
            <ac:picMk id="3" creationId="{3EDCE356-CFAE-7640-8D21-8337C5957382}"/>
          </ac:picMkLst>
        </pc:picChg>
        <pc:picChg chg="add mod">
          <ac:chgData name="Damian Antonowicz" userId="1ee742fc36544a02" providerId="LiveId" clId="{19437D01-8F5A-0A4C-B22F-F172C68E7BB5}" dt="2019-11-04T11:52:55.917" v="660" actId="26606"/>
          <ac:picMkLst>
            <pc:docMk/>
            <pc:sldMk cId="2901837110" sldId="8434"/>
            <ac:picMk id="7" creationId="{A5129E7E-D93B-A544-9FA4-909CD17CDB01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32266230" sldId="8435"/>
        </pc:sldMkLst>
      </pc:sldChg>
      <pc:sldChg chg="addSp delSp modSp mod modTransition setBg setClrOvrMap">
        <pc:chgData name="Damian Antonowicz" userId="1ee742fc36544a02" providerId="LiveId" clId="{19437D01-8F5A-0A4C-B22F-F172C68E7BB5}" dt="2019-11-04T10:41:14.539" v="620" actId="26606"/>
        <pc:sldMkLst>
          <pc:docMk/>
          <pc:sldMk cId="546986580" sldId="8436"/>
        </pc:sldMkLst>
        <pc:spChg chg="mo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3.982" v="168" actId="478"/>
          <ac:spMkLst>
            <pc:docMk/>
            <pc:sldMk cId="546986580" sldId="8436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41:14.539" v="620" actId="26606"/>
          <ac:spMkLst>
            <pc:docMk/>
            <pc:sldMk cId="546986580" sldId="8436"/>
            <ac:spMk id="9" creationId="{1DB7C82F-AB7E-4F0C-B829-FA1B9C415180}"/>
          </ac:spMkLst>
        </pc:spChg>
        <pc:picChg chg="add mod">
          <ac:chgData name="Damian Antonowicz" userId="1ee742fc36544a02" providerId="LiveId" clId="{19437D01-8F5A-0A4C-B22F-F172C68E7BB5}" dt="2019-11-04T10:41:14.539" v="620" actId="26606"/>
          <ac:picMkLst>
            <pc:docMk/>
            <pc:sldMk cId="546986580" sldId="8436"/>
            <ac:picMk id="3" creationId="{FC858339-3B57-384D-847D-B63CBEBF5939}"/>
          </ac:picMkLst>
        </pc:picChg>
      </pc:sldChg>
      <pc:sldChg chg="addSp delSp modSp mod modTransition setBg setClrOvrMap">
        <pc:chgData name="Damian Antonowicz" userId="1ee742fc36544a02" providerId="LiveId" clId="{19437D01-8F5A-0A4C-B22F-F172C68E7BB5}" dt="2019-11-04T10:50:43.278" v="622" actId="26606"/>
        <pc:sldMkLst>
          <pc:docMk/>
          <pc:sldMk cId="2806164430" sldId="8438"/>
        </pc:sldMkLst>
        <pc:spChg chg="mod or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4" creationId="{60D49E66-13D6-D243-8FCD-58B6ECFD33C1}"/>
          </ac:spMkLst>
        </pc:spChg>
        <pc:spChg chg="del">
          <ac:chgData name="Damian Antonowicz" userId="1ee742fc36544a02" providerId="LiveId" clId="{19437D01-8F5A-0A4C-B22F-F172C68E7BB5}" dt="2019-11-03T21:06:27.650" v="169" actId="478"/>
          <ac:spMkLst>
            <pc:docMk/>
            <pc:sldMk cId="2806164430" sldId="8438"/>
            <ac:spMk id="5" creationId="{76BF5113-1EFA-3340-AD71-EDAF0DA963C2}"/>
          </ac:spMkLst>
        </pc:spChg>
        <pc:spChg chg="add">
          <ac:chgData name="Damian Antonowicz" userId="1ee742fc36544a02" providerId="LiveId" clId="{19437D01-8F5A-0A4C-B22F-F172C68E7BB5}" dt="2019-11-04T10:50:43.278" v="622" actId="26606"/>
          <ac:spMkLst>
            <pc:docMk/>
            <pc:sldMk cId="2806164430" sldId="8438"/>
            <ac:spMk id="9" creationId="{71B2258F-86CA-4D4D-8270-BC05FCDEBFB3}"/>
          </ac:spMkLst>
        </pc:spChg>
        <pc:picChg chg="add mod">
          <ac:chgData name="Damian Antonowicz" userId="1ee742fc36544a02" providerId="LiveId" clId="{19437D01-8F5A-0A4C-B22F-F172C68E7BB5}" dt="2019-11-04T10:50:43.278" v="622" actId="26606"/>
          <ac:picMkLst>
            <pc:docMk/>
            <pc:sldMk cId="2806164430" sldId="8438"/>
            <ac:picMk id="3" creationId="{23A4657C-43DA-1140-BE66-09B499DDEB28}"/>
          </ac:picMkLst>
        </pc:picChg>
      </pc:sldChg>
      <pc:sldChg chg="addSp delSp modSp modTransition">
        <pc:chgData name="Damian Antonowicz" userId="1ee742fc36544a02" providerId="LiveId" clId="{19437D01-8F5A-0A4C-B22F-F172C68E7BB5}" dt="2019-11-06T13:49:54.974" v="824" actId="1076"/>
        <pc:sldMkLst>
          <pc:docMk/>
          <pc:sldMk cId="4195194119" sldId="8439"/>
        </pc:sldMkLst>
        <pc:spChg chg="mod">
          <ac:chgData name="Damian Antonowicz" userId="1ee742fc36544a02" providerId="LiveId" clId="{19437D01-8F5A-0A4C-B22F-F172C68E7BB5}" dt="2019-11-06T13:49:54.974" v="824" actId="1076"/>
          <ac:spMkLst>
            <pc:docMk/>
            <pc:sldMk cId="4195194119" sldId="8439"/>
            <ac:spMk id="2" creationId="{72CB9E1C-937D-624A-A69C-DCB2D257F6F4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3" creationId="{70BDFA67-DF9F-224A-B027-A0B87B064354}"/>
          </ac:spMkLst>
        </pc:spChg>
        <pc:spChg chg="del">
          <ac:chgData name="Damian Antonowicz" userId="1ee742fc36544a02" providerId="LiveId" clId="{19437D01-8F5A-0A4C-B22F-F172C68E7BB5}" dt="2019-11-03T22:14:54.136" v="569" actId="478"/>
          <ac:spMkLst>
            <pc:docMk/>
            <pc:sldMk cId="4195194119" sldId="8439"/>
            <ac:spMk id="3" creationId="{FBD35057-F6F1-9945-A82F-84FE24DFF7B6}"/>
          </ac:spMkLst>
        </pc:spChg>
        <pc:spChg chg="add del mod">
          <ac:chgData name="Damian Antonowicz" userId="1ee742fc36544a02" providerId="LiveId" clId="{19437D01-8F5A-0A4C-B22F-F172C68E7BB5}" dt="2019-11-04T10:52:26.155" v="625" actId="478"/>
          <ac:spMkLst>
            <pc:docMk/>
            <pc:sldMk cId="4195194119" sldId="8439"/>
            <ac:spMk id="5" creationId="{3A1C6AFD-25C1-F349-9096-467F51849531}"/>
          </ac:spMkLst>
        </pc:spChg>
        <pc:spChg chg="add del mod">
          <ac:chgData name="Damian Antonowicz" userId="1ee742fc36544a02" providerId="LiveId" clId="{19437D01-8F5A-0A4C-B22F-F172C68E7BB5}" dt="2019-11-03T22:14:55.743" v="570" actId="478"/>
          <ac:spMkLst>
            <pc:docMk/>
            <pc:sldMk cId="4195194119" sldId="8439"/>
            <ac:spMk id="7" creationId="{A9D19CFE-11DC-4B4D-A338-91D6553B6588}"/>
          </ac:spMkLst>
        </pc:spChg>
        <pc:spChg chg="add mod">
          <ac:chgData name="Damian Antonowicz" userId="1ee742fc36544a02" providerId="LiveId" clId="{19437D01-8F5A-0A4C-B22F-F172C68E7BB5}" dt="2019-11-06T13:49:23.837" v="820" actId="1076"/>
          <ac:spMkLst>
            <pc:docMk/>
            <pc:sldMk cId="4195194119" sldId="8439"/>
            <ac:spMk id="7" creationId="{DA035838-F144-2D4F-A6BA-24E81A7B52DE}"/>
          </ac:spMkLst>
        </pc:spChg>
        <pc:spChg chg="add mod">
          <ac:chgData name="Damian Antonowicz" userId="1ee742fc36544a02" providerId="LiveId" clId="{19437D01-8F5A-0A4C-B22F-F172C68E7BB5}" dt="2019-11-06T13:49:16.052" v="819" actId="1076"/>
          <ac:spMkLst>
            <pc:docMk/>
            <pc:sldMk cId="4195194119" sldId="8439"/>
            <ac:spMk id="8" creationId="{1A54E93F-D946-A84A-B651-3749CD822DD1}"/>
          </ac:spMkLst>
        </pc:spChg>
        <pc:picChg chg="add mod">
          <ac:chgData name="Damian Antonowicz" userId="1ee742fc36544a02" providerId="LiveId" clId="{19437D01-8F5A-0A4C-B22F-F172C68E7BB5}" dt="2019-11-06T13:49:23.837" v="820" actId="1076"/>
          <ac:picMkLst>
            <pc:docMk/>
            <pc:sldMk cId="4195194119" sldId="8439"/>
            <ac:picMk id="4" creationId="{744D30D5-7645-6945-962F-2A6C9010FB02}"/>
          </ac:picMkLst>
        </pc:picChg>
        <pc:picChg chg="del mod">
          <ac:chgData name="Damian Antonowicz" userId="1ee742fc36544a02" providerId="LiveId" clId="{19437D01-8F5A-0A4C-B22F-F172C68E7BB5}" dt="2019-11-04T10:52:27.529" v="626" actId="478"/>
          <ac:picMkLst>
            <pc:docMk/>
            <pc:sldMk cId="4195194119" sldId="8439"/>
            <ac:picMk id="6" creationId="{96FFB66C-6518-4240-B7F3-DE759C22B6A2}"/>
          </ac:picMkLst>
        </pc:picChg>
        <pc:picChg chg="add mod">
          <ac:chgData name="Damian Antonowicz" userId="1ee742fc36544a02" providerId="LiveId" clId="{19437D01-8F5A-0A4C-B22F-F172C68E7BB5}" dt="2019-11-06T13:49:13.564" v="818" actId="1076"/>
          <ac:picMkLst>
            <pc:docMk/>
            <pc:sldMk cId="4195194119" sldId="8439"/>
            <ac:picMk id="9" creationId="{EADB6DB5-9C1F-D143-B483-9DD624DA550D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2817979666" sldId="8440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981643342" sldId="8441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270569798" sldId="8442"/>
        </pc:sldMkLst>
      </pc:sldChg>
      <pc:sldChg chg="modSp modTransition">
        <pc:chgData name="Damian Antonowicz" userId="1ee742fc36544a02" providerId="LiveId" clId="{19437D01-8F5A-0A4C-B22F-F172C68E7BB5}" dt="2019-11-03T21:48:01.640" v="518" actId="1076"/>
        <pc:sldMkLst>
          <pc:docMk/>
          <pc:sldMk cId="681923710" sldId="8444"/>
        </pc:sldMkLst>
        <pc:picChg chg="mod">
          <ac:chgData name="Damian Antonowicz" userId="1ee742fc36544a02" providerId="LiveId" clId="{19437D01-8F5A-0A4C-B22F-F172C68E7BB5}" dt="2019-11-03T21:48:01.640" v="518" actId="1076"/>
          <ac:picMkLst>
            <pc:docMk/>
            <pc:sldMk cId="681923710" sldId="8444"/>
            <ac:picMk id="5" creationId="{8D4A475F-F0AD-524F-A68A-A1B22D66B26C}"/>
          </ac:picMkLst>
        </pc:picChg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1838353058" sldId="8445"/>
        </pc:sldMkLst>
      </pc:sldChg>
      <pc:sldChg chg="modTransition">
        <pc:chgData name="Damian Antonowicz" userId="1ee742fc36544a02" providerId="LiveId" clId="{19437D01-8F5A-0A4C-B22F-F172C68E7BB5}" dt="2019-11-03T15:33:07.164" v="87"/>
        <pc:sldMkLst>
          <pc:docMk/>
          <pc:sldMk cId="3176870072" sldId="8446"/>
        </pc:sldMkLst>
      </pc:sldChg>
      <pc:sldChg chg="modSp modTransition">
        <pc:chgData name="Damian Antonowicz" userId="1ee742fc36544a02" providerId="LiveId" clId="{19437D01-8F5A-0A4C-B22F-F172C68E7BB5}" dt="2019-11-03T15:38:26.249" v="147" actId="948"/>
        <pc:sldMkLst>
          <pc:docMk/>
          <pc:sldMk cId="4229521473" sldId="8447"/>
        </pc:sldMkLst>
        <pc:spChg chg="mod">
          <ac:chgData name="Damian Antonowicz" userId="1ee742fc36544a02" providerId="LiveId" clId="{19437D01-8F5A-0A4C-B22F-F172C68E7BB5}" dt="2019-11-03T15:38:26.249" v="147" actId="948"/>
          <ac:spMkLst>
            <pc:docMk/>
            <pc:sldMk cId="4229521473" sldId="8447"/>
            <ac:spMk id="9" creationId="{90954D95-C3AB-5A40-85C1-5DC789EF323E}"/>
          </ac:spMkLst>
        </pc:spChg>
      </pc:sldChg>
      <pc:sldChg chg="addSp delSp modSp add">
        <pc:chgData name="Damian Antonowicz" userId="1ee742fc36544a02" providerId="LiveId" clId="{19437D01-8F5A-0A4C-B22F-F172C68E7BB5}" dt="2019-11-04T11:33:30.906" v="634"/>
        <pc:sldMkLst>
          <pc:docMk/>
          <pc:sldMk cId="3067376483" sldId="8448"/>
        </pc:sldMkLst>
        <pc:spChg chg="add del mod">
          <ac:chgData name="Damian Antonowicz" userId="1ee742fc36544a02" providerId="LiveId" clId="{19437D01-8F5A-0A4C-B22F-F172C68E7BB5}" dt="2019-11-03T21:36:22.512" v="420" actId="478"/>
          <ac:spMkLst>
            <pc:docMk/>
            <pc:sldMk cId="3067376483" sldId="8448"/>
            <ac:spMk id="4" creationId="{B0C48C08-C1C4-2346-A358-94FBFDAE895E}"/>
          </ac:spMkLst>
        </pc:spChg>
        <pc:spChg chg="add del mod">
          <ac:chgData name="Damian Antonowicz" userId="1ee742fc36544a02" providerId="LiveId" clId="{19437D01-8F5A-0A4C-B22F-F172C68E7BB5}" dt="2019-11-03T21:36:35.652" v="422" actId="478"/>
          <ac:spMkLst>
            <pc:docMk/>
            <pc:sldMk cId="3067376483" sldId="8448"/>
            <ac:spMk id="6" creationId="{1C127410-0E3E-BA4E-B81F-7C131C79EC45}"/>
          </ac:spMkLst>
        </pc:spChg>
        <pc:spChg chg="add del mod">
          <ac:chgData name="Damian Antonowicz" userId="1ee742fc36544a02" providerId="LiveId" clId="{19437D01-8F5A-0A4C-B22F-F172C68E7BB5}" dt="2019-11-03T21:37:50.916" v="435"/>
          <ac:spMkLst>
            <pc:docMk/>
            <pc:sldMk cId="3067376483" sldId="8448"/>
            <ac:spMk id="7" creationId="{F2E8AC6A-BFE6-2145-B1E0-262D6204617E}"/>
          </ac:spMkLst>
        </pc:spChg>
        <pc:spChg chg="add mod">
          <ac:chgData name="Damian Antonowicz" userId="1ee742fc36544a02" providerId="LiveId" clId="{19437D01-8F5A-0A4C-B22F-F172C68E7BB5}" dt="2019-11-03T21:52:19.997" v="537" actId="207"/>
          <ac:spMkLst>
            <pc:docMk/>
            <pc:sldMk cId="3067376483" sldId="8448"/>
            <ac:spMk id="8" creationId="{A0E32FDE-E740-774D-B94D-DD97DFD0F421}"/>
          </ac:spMkLst>
        </pc:spChg>
        <pc:spChg chg="mod">
          <ac:chgData name="Damian Antonowicz" userId="1ee742fc36544a02" providerId="LiveId" clId="{19437D01-8F5A-0A4C-B22F-F172C68E7BB5}" dt="2019-11-03T21:33:34.186" v="388"/>
          <ac:spMkLst>
            <pc:docMk/>
            <pc:sldMk cId="3067376483" sldId="8448"/>
            <ac:spMk id="10" creationId="{43A866D5-B5A6-D04E-94C0-9A1CF08265F3}"/>
          </ac:spMkLst>
        </pc:spChg>
        <pc:spChg chg="mod">
          <ac:chgData name="Damian Antonowicz" userId="1ee742fc36544a02" providerId="LiveId" clId="{19437D01-8F5A-0A4C-B22F-F172C68E7BB5}" dt="2019-11-03T21:33:39.628" v="390"/>
          <ac:spMkLst>
            <pc:docMk/>
            <pc:sldMk cId="3067376483" sldId="8448"/>
            <ac:spMk id="13" creationId="{5B7EB5E3-B3BA-2B4F-9199-BDCF865BC2E6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4" creationId="{837A8C36-7F29-A64B-85C5-0C1C12FE8151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6" creationId="{1C33737B-5C11-484D-AB2E-F539FBC4EA7B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7" creationId="{96B70234-CB5D-844C-BB68-05A1EE7EE265}"/>
          </ac:spMkLst>
        </pc:spChg>
        <pc:spChg chg="mod">
          <ac:chgData name="Damian Antonowicz" userId="1ee742fc36544a02" providerId="LiveId" clId="{19437D01-8F5A-0A4C-B22F-F172C68E7BB5}" dt="2019-11-03T21:33:42.770" v="392"/>
          <ac:spMkLst>
            <pc:docMk/>
            <pc:sldMk cId="3067376483" sldId="8448"/>
            <ac:spMk id="18" creationId="{C7A64827-E430-5C4B-97AC-192DC60E14C0}"/>
          </ac:spMkLst>
        </pc:spChg>
        <pc:spChg chg="mod">
          <ac:chgData name="Damian Antonowicz" userId="1ee742fc36544a02" providerId="LiveId" clId="{19437D01-8F5A-0A4C-B22F-F172C68E7BB5}" dt="2019-11-03T21:33:45.141" v="394"/>
          <ac:spMkLst>
            <pc:docMk/>
            <pc:sldMk cId="3067376483" sldId="8448"/>
            <ac:spMk id="19" creationId="{6957B9D9-031D-1046-AE17-F5550C351DE5}"/>
          </ac:spMkLst>
        </pc:spChg>
        <pc:spChg chg="mod">
          <ac:chgData name="Damian Antonowicz" userId="1ee742fc36544a02" providerId="LiveId" clId="{19437D01-8F5A-0A4C-B22F-F172C68E7BB5}" dt="2019-11-03T21:33:48.347" v="396"/>
          <ac:spMkLst>
            <pc:docMk/>
            <pc:sldMk cId="3067376483" sldId="8448"/>
            <ac:spMk id="20" creationId="{4535787C-E469-FF4A-9036-DDCA513F24CD}"/>
          </ac:spMkLst>
        </pc:spChg>
        <pc:spChg chg="mod">
          <ac:chgData name="Damian Antonowicz" userId="1ee742fc36544a02" providerId="LiveId" clId="{19437D01-8F5A-0A4C-B22F-F172C68E7BB5}" dt="2019-11-03T21:34:37.896" v="408"/>
          <ac:spMkLst>
            <pc:docMk/>
            <pc:sldMk cId="3067376483" sldId="8448"/>
            <ac:spMk id="21" creationId="{17B1E664-3BFC-A14B-AECC-EB13C5D3A0EA}"/>
          </ac:spMkLst>
        </pc:spChg>
        <pc:spChg chg="mod">
          <ac:chgData name="Damian Antonowicz" userId="1ee742fc36544a02" providerId="LiveId" clId="{19437D01-8F5A-0A4C-B22F-F172C68E7BB5}" dt="2019-11-03T21:34:43.721" v="410"/>
          <ac:spMkLst>
            <pc:docMk/>
            <pc:sldMk cId="3067376483" sldId="8448"/>
            <ac:spMk id="22" creationId="{9ADD7E7C-1F9B-584E-B9A7-B9196F9F193A}"/>
          </ac:spMkLst>
        </pc:spChg>
        <pc:spChg chg="add del mod">
          <ac:chgData name="Damian Antonowicz" userId="1ee742fc36544a02" providerId="LiveId" clId="{19437D01-8F5A-0A4C-B22F-F172C68E7BB5}" dt="2019-11-03T21:54:41.472" v="551"/>
          <ac:spMkLst>
            <pc:docMk/>
            <pc:sldMk cId="3067376483" sldId="8448"/>
            <ac:spMk id="30" creationId="{94F885AB-E652-8D46-A6E6-9A6EEF43F9D2}"/>
          </ac:spMkLst>
        </pc:spChg>
        <pc:spChg chg="add del mod">
          <ac:chgData name="Damian Antonowicz" userId="1ee742fc36544a02" providerId="LiveId" clId="{19437D01-8F5A-0A4C-B22F-F172C68E7BB5}" dt="2019-11-04T11:33:30.906" v="634"/>
          <ac:spMkLst>
            <pc:docMk/>
            <pc:sldMk cId="3067376483" sldId="8448"/>
            <ac:spMk id="32" creationId="{EEFCB7D9-B0B4-CD4C-BBCE-119217072377}"/>
          </ac:spMkLst>
        </pc:spChg>
        <pc:grpChg chg="add mod">
          <ac:chgData name="Damian Antonowicz" userId="1ee742fc36544a02" providerId="LiveId" clId="{19437D01-8F5A-0A4C-B22F-F172C68E7BB5}" dt="2019-11-03T21:51:28.648" v="534" actId="465"/>
          <ac:grpSpMkLst>
            <pc:docMk/>
            <pc:sldMk cId="3067376483" sldId="8448"/>
            <ac:grpSpMk id="27" creationId="{9448770C-19EE-8E4F-B2F9-44CDE3C407F2}"/>
          </ac:grpSpMkLst>
        </pc:grpChg>
        <pc:grpChg chg="add mod">
          <ac:chgData name="Damian Antonowicz" userId="1ee742fc36544a02" providerId="LiveId" clId="{19437D01-8F5A-0A4C-B22F-F172C68E7BB5}" dt="2019-11-03T21:51:52.419" v="536" actId="1076"/>
          <ac:grpSpMkLst>
            <pc:docMk/>
            <pc:sldMk cId="3067376483" sldId="8448"/>
            <ac:grpSpMk id="28" creationId="{C9CAE345-698E-9E4C-B64D-4FD95720D761}"/>
          </ac:grpSpMkLst>
        </pc:grpChg>
        <pc:picChg chg="add del">
          <ac:chgData name="Damian Antonowicz" userId="1ee742fc36544a02" providerId="LiveId" clId="{19437D01-8F5A-0A4C-B22F-F172C68E7BB5}" dt="2019-11-03T21:23:16.348" v="301" actId="478"/>
          <ac:picMkLst>
            <pc:docMk/>
            <pc:sldMk cId="3067376483" sldId="8448"/>
            <ac:picMk id="2" creationId="{0A03F889-BF46-1643-8A77-015CC7FF93D4}"/>
          </ac:picMkLst>
        </pc:picChg>
        <pc:picChg chg="add del mod">
          <ac:chgData name="Damian Antonowicz" userId="1ee742fc36544a02" providerId="LiveId" clId="{19437D01-8F5A-0A4C-B22F-F172C68E7BB5}" dt="2019-11-03T21:37:50.916" v="435"/>
          <ac:picMkLst>
            <pc:docMk/>
            <pc:sldMk cId="3067376483" sldId="8448"/>
            <ac:picMk id="3" creationId="{9D2FC7C8-41BB-A540-B1B4-970DC9D7037B}"/>
          </ac:picMkLst>
        </pc:picChg>
        <pc:picChg chg="del">
          <ac:chgData name="Damian Antonowicz" userId="1ee742fc36544a02" providerId="LiveId" clId="{19437D01-8F5A-0A4C-B22F-F172C68E7BB5}" dt="2019-11-03T21:23:10.925" v="299" actId="478"/>
          <ac:picMkLst>
            <pc:docMk/>
            <pc:sldMk cId="3067376483" sldId="8448"/>
            <ac:picMk id="5" creationId="{0897DED1-8426-E64D-A73A-FBBB90FF595F}"/>
          </ac:picMkLst>
        </pc:picChg>
        <pc:picChg chg="mod">
          <ac:chgData name="Damian Antonowicz" userId="1ee742fc36544a02" providerId="LiveId" clId="{19437D01-8F5A-0A4C-B22F-F172C68E7BB5}" dt="2019-11-03T21:51:28.648" v="534" actId="465"/>
          <ac:picMkLst>
            <pc:docMk/>
            <pc:sldMk cId="3067376483" sldId="8448"/>
            <ac:picMk id="9" creationId="{E329682F-4ECE-0842-9119-A52E55CB9A47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1" creationId="{1C0FD82A-03E7-E841-9315-8CAA95C4AA22}"/>
          </ac:picMkLst>
        </pc:picChg>
        <pc:picChg chg="mod">
          <ac:chgData name="Damian Antonowicz" userId="1ee742fc36544a02" providerId="LiveId" clId="{19437D01-8F5A-0A4C-B22F-F172C68E7BB5}" dt="2019-11-03T21:51:19.289" v="533" actId="164"/>
          <ac:picMkLst>
            <pc:docMk/>
            <pc:sldMk cId="3067376483" sldId="8448"/>
            <ac:picMk id="12" creationId="{4AB5968A-C891-7F4C-86D3-575184E469E3}"/>
          </ac:picMkLst>
        </pc:picChg>
        <pc:picChg chg="mod">
          <ac:chgData name="Damian Antonowicz" userId="1ee742fc36544a02" providerId="LiveId" clId="{19437D01-8F5A-0A4C-B22F-F172C68E7BB5}" dt="2019-11-03T21:51:40.910" v="535" actId="1076"/>
          <ac:picMkLst>
            <pc:docMk/>
            <pc:sldMk cId="3067376483" sldId="8448"/>
            <ac:picMk id="15" creationId="{5D627858-5237-2748-9E06-53CA37E4D3D1}"/>
          </ac:picMkLst>
        </pc:picChg>
        <pc:picChg chg="mod">
          <ac:chgData name="Damian Antonowicz" userId="1ee742fc36544a02" providerId="LiveId" clId="{19437D01-8F5A-0A4C-B22F-F172C68E7BB5}" dt="2019-11-03T21:35:04.332" v="413"/>
          <ac:picMkLst>
            <pc:docMk/>
            <pc:sldMk cId="3067376483" sldId="8448"/>
            <ac:picMk id="23" creationId="{3E162879-E1E9-7F42-A03C-327F51F825AD}"/>
          </ac:picMkLst>
        </pc:picChg>
        <pc:picChg chg="mod">
          <ac:chgData name="Damian Antonowicz" userId="1ee742fc36544a02" providerId="LiveId" clId="{19437D01-8F5A-0A4C-B22F-F172C68E7BB5}" dt="2019-11-03T21:36:15.233" v="418"/>
          <ac:picMkLst>
            <pc:docMk/>
            <pc:sldMk cId="3067376483" sldId="8448"/>
            <ac:picMk id="24" creationId="{8BFA3D58-BE2B-8B46-B1FC-D61BB1A98077}"/>
          </ac:picMkLst>
        </pc:picChg>
        <pc:picChg chg="del mod">
          <ac:chgData name="Damian Antonowicz" userId="1ee742fc36544a02" providerId="LiveId" clId="{19437D01-8F5A-0A4C-B22F-F172C68E7BB5}" dt="2019-11-03T21:53:05.969" v="538" actId="478"/>
          <ac:picMkLst>
            <pc:docMk/>
            <pc:sldMk cId="3067376483" sldId="8448"/>
            <ac:picMk id="25" creationId="{F2B30821-10F4-034F-B164-E47B3F6CD20C}"/>
          </ac:picMkLst>
        </pc:picChg>
        <pc:picChg chg="add mod">
          <ac:chgData name="Damian Antonowicz" userId="1ee742fc36544a02" providerId="LiveId" clId="{19437D01-8F5A-0A4C-B22F-F172C68E7BB5}" dt="2019-11-03T21:50:13.254" v="525" actId="164"/>
          <ac:picMkLst>
            <pc:docMk/>
            <pc:sldMk cId="3067376483" sldId="8448"/>
            <ac:picMk id="26" creationId="{F645C500-6E67-E840-B776-8A84378DAABD}"/>
          </ac:picMkLst>
        </pc:picChg>
        <pc:picChg chg="add del mod modCrop">
          <ac:chgData name="Damian Antonowicz" userId="1ee742fc36544a02" providerId="LiveId" clId="{19437D01-8F5A-0A4C-B22F-F172C68E7BB5}" dt="2019-11-03T21:54:41.472" v="551"/>
          <ac:picMkLst>
            <pc:docMk/>
            <pc:sldMk cId="3067376483" sldId="8448"/>
            <ac:picMk id="29" creationId="{CD9A3B38-B346-9444-9D27-4D31EEE0EE4B}"/>
          </ac:picMkLst>
        </pc:picChg>
        <pc:picChg chg="del 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1" creationId="{B88170F1-93CA-EF44-BA0B-60354467C06A}"/>
          </ac:picMkLst>
        </pc:picChg>
        <pc:picChg chg="mod">
          <ac:chgData name="Damian Antonowicz" userId="1ee742fc36544a02" providerId="LiveId" clId="{19437D01-8F5A-0A4C-B22F-F172C68E7BB5}" dt="2019-11-04T11:33:30.906" v="634"/>
          <ac:picMkLst>
            <pc:docMk/>
            <pc:sldMk cId="3067376483" sldId="8448"/>
            <ac:picMk id="33" creationId="{C4302ABE-3B17-6949-81D5-003EA1ACA374}"/>
          </ac:picMkLst>
        </pc:picChg>
      </pc:sldChg>
      <pc:sldChg chg="addSp delSp modSp add mod setBg setClrOvrMap">
        <pc:chgData name="Damian Antonowicz" userId="1ee742fc36544a02" providerId="LiveId" clId="{19437D01-8F5A-0A4C-B22F-F172C68E7BB5}" dt="2019-11-04T10:37:06.389" v="617" actId="26606"/>
        <pc:sldMkLst>
          <pc:docMk/>
          <pc:sldMk cId="2980223699" sldId="8449"/>
        </pc:sldMkLst>
        <pc:spChg chg="mo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4" creationId="{60D49E66-13D6-D243-8FCD-58B6ECFD33C1}"/>
          </ac:spMkLst>
        </pc:spChg>
        <pc:spChg chg="add del">
          <ac:chgData name="Damian Antonowicz" userId="1ee742fc36544a02" providerId="LiveId" clId="{19437D01-8F5A-0A4C-B22F-F172C68E7BB5}" dt="2019-11-04T10:36:31.920" v="614" actId="26606"/>
          <ac:spMkLst>
            <pc:docMk/>
            <pc:sldMk cId="2980223699" sldId="8449"/>
            <ac:spMk id="9" creationId="{1DB7C82F-AB7E-4F0C-B829-FA1B9C415180}"/>
          </ac:spMkLst>
        </pc:spChg>
        <pc:spChg chg="add">
          <ac:chgData name="Damian Antonowicz" userId="1ee742fc36544a02" providerId="LiveId" clId="{19437D01-8F5A-0A4C-B22F-F172C68E7BB5}" dt="2019-11-04T10:37:06.389" v="617" actId="26606"/>
          <ac:spMkLst>
            <pc:docMk/>
            <pc:sldMk cId="2980223699" sldId="8449"/>
            <ac:spMk id="11" creationId="{1DB7C82F-AB7E-4F0C-B829-FA1B9C415180}"/>
          </ac:spMkLst>
        </pc:spChg>
        <pc:picChg chg="add del mod">
          <ac:chgData name="Damian Antonowicz" userId="1ee742fc36544a02" providerId="LiveId" clId="{19437D01-8F5A-0A4C-B22F-F172C68E7BB5}" dt="2019-11-04T10:36:34.761" v="615" actId="478"/>
          <ac:picMkLst>
            <pc:docMk/>
            <pc:sldMk cId="2980223699" sldId="8449"/>
            <ac:picMk id="3" creationId="{86EE6737-B08D-E048-8E95-8F1CBE367DCC}"/>
          </ac:picMkLst>
        </pc:picChg>
        <pc:picChg chg="add mod">
          <ac:chgData name="Damian Antonowicz" userId="1ee742fc36544a02" providerId="LiveId" clId="{19437D01-8F5A-0A4C-B22F-F172C68E7BB5}" dt="2019-11-04T10:37:06.389" v="617" actId="26606"/>
          <ac:picMkLst>
            <pc:docMk/>
            <pc:sldMk cId="2980223699" sldId="8449"/>
            <ac:picMk id="6" creationId="{51ECE4E9-7310-6B43-8E59-B74455F97E72}"/>
          </ac:picMkLst>
        </pc:picChg>
      </pc:sldChg>
      <pc:sldChg chg="addSp delSp modSp add setBg">
        <pc:chgData name="Damian Antonowicz" userId="1ee742fc36544a02" providerId="LiveId" clId="{19437D01-8F5A-0A4C-B22F-F172C68E7BB5}" dt="2019-11-06T11:22:58.344" v="718"/>
        <pc:sldMkLst>
          <pc:docMk/>
          <pc:sldMk cId="620241712" sldId="8450"/>
        </pc:sldMkLst>
        <pc:spChg chg="del">
          <ac:chgData name="Damian Antonowicz" userId="1ee742fc36544a02" providerId="LiveId" clId="{19437D01-8F5A-0A4C-B22F-F172C68E7BB5}" dt="2019-11-06T11:22:02.787" v="685" actId="478"/>
          <ac:spMkLst>
            <pc:docMk/>
            <pc:sldMk cId="620241712" sldId="8450"/>
            <ac:spMk id="3" creationId="{35C6CBCD-A583-1942-92EB-1969331C7C57}"/>
          </ac:spMkLst>
        </pc:spChg>
        <pc:spChg chg="add del mod">
          <ac:chgData name="Damian Antonowicz" userId="1ee742fc36544a02" providerId="LiveId" clId="{19437D01-8F5A-0A4C-B22F-F172C68E7BB5}" dt="2019-11-06T11:22:04.446" v="686" actId="478"/>
          <ac:spMkLst>
            <pc:docMk/>
            <pc:sldMk cId="620241712" sldId="8450"/>
            <ac:spMk id="6" creationId="{2FF53B17-B4CF-2D4D-9425-6A2AF19C2EAB}"/>
          </ac:spMkLst>
        </pc:spChg>
        <pc:spChg chg="add mod">
          <ac:chgData name="Damian Antonowicz" userId="1ee742fc36544a02" providerId="LiveId" clId="{19437D01-8F5A-0A4C-B22F-F172C68E7BB5}" dt="2019-11-06T11:22:20.071" v="713" actId="1076"/>
          <ac:spMkLst>
            <pc:docMk/>
            <pc:sldMk cId="620241712" sldId="8450"/>
            <ac:spMk id="12" creationId="{C623F875-957C-6D46-8AFA-EB789160AFE1}"/>
          </ac:spMkLst>
        </pc:spChg>
        <pc:picChg chg="add mod">
          <ac:chgData name="Damian Antonowicz" userId="1ee742fc36544a02" providerId="LiveId" clId="{19437D01-8F5A-0A4C-B22F-F172C68E7BB5}" dt="2019-11-06T11:22:27.170" v="717" actId="1076"/>
          <ac:picMkLst>
            <pc:docMk/>
            <pc:sldMk cId="620241712" sldId="8450"/>
            <ac:picMk id="2" creationId="{5438D506-E13A-7E42-B7AA-34AE6CFFDF11}"/>
          </ac:picMkLst>
        </pc:picChg>
        <pc:picChg chg="add mod">
          <ac:chgData name="Damian Antonowicz" userId="1ee742fc36544a02" providerId="LiveId" clId="{19437D01-8F5A-0A4C-B22F-F172C68E7BB5}" dt="2019-11-06T11:22:25.528" v="716" actId="1076"/>
          <ac:picMkLst>
            <pc:docMk/>
            <pc:sldMk cId="620241712" sldId="8450"/>
            <ac:picMk id="4" creationId="{2C8DCFD8-4200-F042-B271-02ECCB476A6A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7" creationId="{BAC91F5A-F287-8742-8D33-6FB167E9F1B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8" creationId="{7E76890E-5C46-614F-BA94-3AEE9192590D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9" creationId="{6A674F0B-E110-9F42-8097-4A852FCDB927}"/>
          </ac:picMkLst>
        </pc:picChg>
        <pc:picChg chg="del">
          <ac:chgData name="Damian Antonowicz" userId="1ee742fc36544a02" providerId="LiveId" clId="{19437D01-8F5A-0A4C-B22F-F172C68E7BB5}" dt="2019-11-06T11:20:48.745" v="662" actId="478"/>
          <ac:picMkLst>
            <pc:docMk/>
            <pc:sldMk cId="620241712" sldId="8450"/>
            <ac:picMk id="11" creationId="{CAA64B68-7C5A-134E-8818-DB271DBC1047}"/>
          </ac:picMkLst>
        </pc:pic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3" creationId="{EE7CDBEA-7EAB-E447-990B-AAB42B90CA69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5" creationId="{191ABB30-4667-C644-9FC8-5414D8A3434E}"/>
          </ac:cxnSpMkLst>
        </pc:cxnChg>
        <pc:cxnChg chg="del mod">
          <ac:chgData name="Damian Antonowicz" userId="1ee742fc36544a02" providerId="LiveId" clId="{19437D01-8F5A-0A4C-B22F-F172C68E7BB5}" dt="2019-11-06T11:20:48.745" v="662" actId="478"/>
          <ac:cxnSpMkLst>
            <pc:docMk/>
            <pc:sldMk cId="620241712" sldId="8450"/>
            <ac:cxnSpMk id="17" creationId="{510D58C3-E33A-3746-8345-FB68F08DFE25}"/>
          </ac:cxnSpMkLst>
        </pc:cxnChg>
      </pc:sldChg>
      <pc:sldMasterChg chg="modTransition modSldLayout">
        <pc:chgData name="Damian Antonowicz" userId="1ee742fc36544a02" providerId="LiveId" clId="{19437D01-8F5A-0A4C-B22F-F172C68E7BB5}" dt="2019-11-03T15:33:07.164" v="87"/>
        <pc:sldMasterMkLst>
          <pc:docMk/>
          <pc:sldMasterMk cId="662854481" sldId="2147483648"/>
        </pc:sldMasterMkLst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629735849" sldId="214748364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06519300" sldId="2147483650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833876029" sldId="2147483651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864571210" sldId="2147483652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1079939285" sldId="2147483653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603470669" sldId="2147483654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216513824" sldId="2147483655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4149623500" sldId="2147483656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430029224" sldId="2147483657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227414730" sldId="2147483658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2152476947" sldId="2147483659"/>
          </pc:sldLayoutMkLst>
        </pc:sldLayoutChg>
        <pc:sldLayoutChg chg="modTransition">
          <pc:chgData name="Damian Antonowicz" userId="1ee742fc36544a02" providerId="LiveId" clId="{19437D01-8F5A-0A4C-B22F-F172C68E7BB5}" dt="2019-11-03T15:33:07.164" v="87"/>
          <pc:sldLayoutMkLst>
            <pc:docMk/>
            <pc:sldMasterMk cId="662854481" sldId="2147483648"/>
            <pc:sldLayoutMk cId="350664405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36E0B-B68E-FC44-8F11-FAF23281EC3D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88BFB-220A-6641-BDD2-81CC4A96AC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308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88BFB-220A-6641-BDD2-81CC4A96AC1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278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362-FA1B-974F-93EB-C9FC86EA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8A25-8CA5-9542-806D-2BC972F7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4FB8-DB18-A749-9D62-E8A8CB9F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3788-9507-D344-B084-836599BA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2FCC-91CB-A54E-B65F-1AEC47EA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973584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B9F-ECC0-544E-9F0C-B4AA2883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21AF9-5450-AF44-B8EB-6CBD985C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703C-549D-1B41-9E28-E32CE7A0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8F32-3AA4-6F4B-892C-E8D0919B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1AA2F-4FD5-8343-BD6B-5855D60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41473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902A0-379F-1D43-B8E9-ACA37E8CA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3C87A-5644-EA48-9F18-C8A1D5D83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F4CD-562F-884C-BCF8-7EABB3F5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9777-EF94-444C-A9F6-DD46F3D1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F508-A8EA-C942-A938-2C8A059D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2476947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38" y="347195"/>
            <a:ext cx="10515600" cy="773393"/>
          </a:xfrm>
        </p:spPr>
        <p:txBody>
          <a:bodyPr>
            <a:normAutofit/>
          </a:bodyPr>
          <a:lstStyle>
            <a:lvl1pPr>
              <a:defRPr sz="4800" b="0" i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64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6C24-6264-5649-955B-DFA9A72F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AACC-3B45-AD41-A0D5-C8FE2290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E4AA3-0301-824F-999C-54A5F6DC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4623-6CF0-AE48-B620-2C7974FC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B516-E9E1-1146-9415-9349D9BE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51930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A18D-F6E0-1845-836A-F5BAEB33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651B0-7AEB-EE4B-AA94-2D2265F8F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6B1D7-1884-8A4E-9FE6-09067CF4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74B2-D68A-DC42-9070-61D148AC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3AA8-AE14-9E46-94DE-7FDB8248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8760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2888-7956-E448-8973-23744282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BBEA-697A-A547-BF09-FFB4A1888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C0419-7E1E-CC47-B5D5-F9846C7F1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EDF0-4E12-5C49-AEF2-92090231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56F7-95F8-3146-9BCA-DFCC3EF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50443-F335-2141-93FE-42F42FEB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57121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A08F-C336-EE4D-9DC3-63839D1B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B37A9-65E6-D848-985C-D648EBBB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AED6-4326-A447-8104-45B73C4C8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1D994-27A1-0846-8137-EB7221E89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E8241-6487-0B44-A94F-2315F6CF3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1ECA8-F277-4B46-8F31-D7E67E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85048-33B7-624F-8A11-5562A047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34D75-58A0-BA43-BA3E-55838FF7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3928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ABD4-EB79-F546-ACF2-B3EAE7FB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FE11-C650-7B40-A4A9-2B0142BB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4390B-6B0B-974C-8FC5-0B4A2B2E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F8F62-DC90-BB40-990B-4DA70FFD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3470669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5D0B5-180B-6D46-B7AA-3398E70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71570-6151-C24A-A468-37FCBC18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5373-1283-8940-B64F-DC96B781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51382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1B1-50AB-6942-BED6-5C6B3B2B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9F93-42A4-3043-A382-43152106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C3C3F-2950-3440-A661-4CC39F825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31F6F-EFB9-F04C-9FBA-396B380B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8E66-F68A-4842-B84C-ED790242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EC276-70A5-C641-8F94-D1C85E50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62350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3631-1F09-F34D-8696-E5980A7C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11AC0-A106-C743-B160-70BC0A6B1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3EE6E-F8D9-C848-A4F0-B04D15262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4A7C-17E6-FC4C-9656-156B7E7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2D192-5024-AC46-9C04-ADB1C1A5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C686-F142-F24D-AFA5-A9B24C03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002922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7194F-5F1B-C84A-BFBF-001AD21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F51D-F113-1E44-B603-EB185429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9575-1413-9441-A678-B6C226C73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80271-8512-4946-9A73-E7B36E2C72B8}" type="datetimeFigureOut">
              <a:rPr lang="pl-PL" smtClean="0"/>
              <a:t>01.10.2020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A4C5-BA61-C849-A42F-854E3E9C7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807E-F495-3443-89AF-8561235E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FEC8B-1D05-D044-BE61-089E4B3CB4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28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kebuild.net/" TargetMode="External"/><Relationship Id="rId2" Type="http://schemas.openxmlformats.org/officeDocument/2006/relationships/hyperlink" Target="https://github.com/cake-build/cak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9" y="529493"/>
            <a:ext cx="10353368" cy="2758477"/>
          </a:xfrm>
        </p:spPr>
        <p:txBody>
          <a:bodyPr>
            <a:noAutofit/>
          </a:bodyPr>
          <a:lstStyle/>
          <a:p>
            <a:pPr algn="l"/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The </a:t>
            </a:r>
            <a:r>
              <a:rPr lang="pl-PL" sz="6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Recipe</a:t>
            </a: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for </a:t>
            </a:r>
            <a:b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</a:br>
            <a:r>
              <a:rPr lang="pl-PL" sz="6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     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35057-F6F1-9945-A82F-84FE24DFF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709" y="6022489"/>
            <a:ext cx="3529781" cy="557007"/>
          </a:xfrm>
        </p:spPr>
        <p:txBody>
          <a:bodyPr>
            <a:noAutofit/>
          </a:bodyPr>
          <a:lstStyle/>
          <a:p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 Antonowicz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D6E64-06BA-5F44-A160-79B34A7C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1" y="2236378"/>
            <a:ext cx="1192622" cy="11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FFCF4-8F00-F24E-A050-1A58D3D8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343" y="1879069"/>
            <a:ext cx="4546121" cy="190724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57D0AB8-4EB9-DC44-A8FA-C6EE49C47893}"/>
              </a:ext>
            </a:extLst>
          </p:cNvPr>
          <p:cNvSpPr txBox="1">
            <a:spLocks/>
          </p:cNvSpPr>
          <p:nvPr/>
        </p:nvSpPr>
        <p:spPr>
          <a:xfrm>
            <a:off x="8432510" y="6022489"/>
            <a:ext cx="3529781" cy="55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damianantonowicz.pl</a:t>
            </a:r>
            <a:endParaRPr lang="pl-PL" sz="2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7887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itting, teddy, bear, black&#10;&#10;Description automatically generated">
            <a:extLst>
              <a:ext uri="{FF2B5EF4-FFF2-40B4-BE49-F238E27FC236}">
                <a16:creationId xmlns:a16="http://schemas.microsoft.com/office/drawing/2014/main" id="{19F065B8-B668-884A-8935-F3503D88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864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9E1C-937D-624A-A69C-DCB2D25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30" y="880251"/>
            <a:ext cx="5529343" cy="1088180"/>
          </a:xfrm>
        </p:spPr>
        <p:txBody>
          <a:bodyPr>
            <a:noAutofit/>
          </a:bodyPr>
          <a:lstStyle/>
          <a:p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Thank</a:t>
            </a:r>
            <a:r>
              <a:rPr lang="pl-PL" sz="9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 </a:t>
            </a:r>
            <a:r>
              <a:rPr lang="pl-PL" sz="96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you</a:t>
            </a:r>
            <a:endParaRPr lang="pl-PL" sz="96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BDFA67-DF9F-224A-B027-A0B87B064354}"/>
              </a:ext>
            </a:extLst>
          </p:cNvPr>
          <p:cNvSpPr/>
          <p:nvPr/>
        </p:nvSpPr>
        <p:spPr>
          <a:xfrm>
            <a:off x="289530" y="3188260"/>
            <a:ext cx="110305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://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github.com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DamianAntonowicz</a:t>
            </a:r>
            <a:r>
              <a:rPr lang="pl-PL" sz="2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CakeAndXamarinPlayground</a:t>
            </a:r>
            <a:endParaRPr lang="pl-PL" sz="2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DC077C0-F2AE-7F4B-90C2-5924B42041D9}"/>
              </a:ext>
            </a:extLst>
          </p:cNvPr>
          <p:cNvSpPr txBox="1">
            <a:spLocks/>
          </p:cNvSpPr>
          <p:nvPr/>
        </p:nvSpPr>
        <p:spPr>
          <a:xfrm>
            <a:off x="289530" y="6031993"/>
            <a:ext cx="3529781" cy="55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damianantonowicz.pl</a:t>
            </a:r>
            <a:endParaRPr lang="pl-PL" sz="2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519411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29682F-4ECE-0842-9119-A52E55CB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6" y="623981"/>
            <a:ext cx="3003230" cy="120129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9CAE345-698E-9E4C-B64D-4FD95720D761}"/>
              </a:ext>
            </a:extLst>
          </p:cNvPr>
          <p:cNvGrpSpPr/>
          <p:nvPr/>
        </p:nvGrpSpPr>
        <p:grpSpPr>
          <a:xfrm>
            <a:off x="684206" y="2264587"/>
            <a:ext cx="5480903" cy="1201292"/>
            <a:chOff x="684206" y="2242079"/>
            <a:chExt cx="5480903" cy="1201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0FD82A-03E7-E841-9315-8CAA95C4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06" y="2242079"/>
              <a:ext cx="1377278" cy="120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B5968A-C891-7F4C-86D3-575184E46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296" y="2242079"/>
              <a:ext cx="3704813" cy="11869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48770C-19EE-8E4F-B2F9-44CDE3C407F2}"/>
              </a:ext>
            </a:extLst>
          </p:cNvPr>
          <p:cNvGrpSpPr/>
          <p:nvPr/>
        </p:nvGrpSpPr>
        <p:grpSpPr>
          <a:xfrm>
            <a:off x="509234" y="5109894"/>
            <a:ext cx="4541768" cy="1077184"/>
            <a:chOff x="1003965" y="5281892"/>
            <a:chExt cx="4541768" cy="10771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32FDE-E740-774D-B94D-DD97DFD0F421}"/>
                </a:ext>
              </a:extLst>
            </p:cNvPr>
            <p:cNvSpPr txBox="1"/>
            <p:nvPr/>
          </p:nvSpPr>
          <p:spPr>
            <a:xfrm>
              <a:off x="1868468" y="5497318"/>
              <a:ext cx="3677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b="1" dirty="0">
                  <a:latin typeface="Segoe UI Light" panose="020B0502040204020203" pitchFamily="34" charset="0"/>
                </a:rPr>
                <a:t>@</a:t>
              </a:r>
              <a:r>
                <a:rPr lang="pl-PL" sz="3600" b="1" dirty="0" err="1">
                  <a:latin typeface="Segoe UI Light" panose="020B0502040204020203" pitchFamily="34" charset="0"/>
                </a:rPr>
                <a:t>D_Antonowicz</a:t>
              </a:r>
              <a:endParaRPr lang="pl-PL" sz="3600" b="1" dirty="0">
                <a:latin typeface="Segoe UI Light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45C500-6E67-E840-B776-8A84378D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965" y="5281892"/>
              <a:ext cx="1077184" cy="107718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4302ABE-3B17-6949-81D5-003EA1ACA3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71" r="8801"/>
          <a:stretch/>
        </p:blipFill>
        <p:spPr>
          <a:xfrm>
            <a:off x="7384027" y="0"/>
            <a:ext cx="6567949" cy="6858000"/>
          </a:xfrm>
          <a:custGeom>
            <a:avLst/>
            <a:gdLst>
              <a:gd name="connsiteX0" fmla="*/ 1587458 w 6567949"/>
              <a:gd name="connsiteY0" fmla="*/ 0 h 6858000"/>
              <a:gd name="connsiteX1" fmla="*/ 6567949 w 6567949"/>
              <a:gd name="connsiteY1" fmla="*/ 0 h 6858000"/>
              <a:gd name="connsiteX2" fmla="*/ 6567949 w 6567949"/>
              <a:gd name="connsiteY2" fmla="*/ 6858000 h 6858000"/>
              <a:gd name="connsiteX3" fmla="*/ 1587458 w 6567949"/>
              <a:gd name="connsiteY3" fmla="*/ 6858000 h 6858000"/>
              <a:gd name="connsiteX4" fmla="*/ 1474302 w 6567949"/>
              <a:gd name="connsiteY4" fmla="*/ 6759982 h 6858000"/>
              <a:gd name="connsiteX5" fmla="*/ 0 w 6567949"/>
              <a:gd name="connsiteY5" fmla="*/ 3429000 h 6858000"/>
              <a:gd name="connsiteX6" fmla="*/ 1474302 w 6567949"/>
              <a:gd name="connsiteY6" fmla="*/ 98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7949" h="6858000">
                <a:moveTo>
                  <a:pt x="1587458" y="0"/>
                </a:moveTo>
                <a:lnTo>
                  <a:pt x="6567949" y="0"/>
                </a:lnTo>
                <a:lnTo>
                  <a:pt x="6567949" y="6858000"/>
                </a:lnTo>
                <a:lnTo>
                  <a:pt x="1587458" y="6858000"/>
                </a:lnTo>
                <a:lnTo>
                  <a:pt x="1474302" y="6759982"/>
                </a:lnTo>
                <a:cubicBezTo>
                  <a:pt x="568608" y="5936806"/>
                  <a:pt x="0" y="4749306"/>
                  <a:pt x="0" y="3429000"/>
                </a:cubicBezTo>
                <a:cubicBezTo>
                  <a:pt x="0" y="2108695"/>
                  <a:pt x="568608" y="921194"/>
                  <a:pt x="1474302" y="98019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6F97C-3A89-DB40-9B0B-88E77AD15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411" y="883154"/>
            <a:ext cx="1043181" cy="68294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03E5373-96DA-DA42-BC55-F8BA38D4ADE3}"/>
              </a:ext>
            </a:extLst>
          </p:cNvPr>
          <p:cNvSpPr txBox="1">
            <a:spLocks/>
          </p:cNvSpPr>
          <p:nvPr/>
        </p:nvSpPr>
        <p:spPr>
          <a:xfrm>
            <a:off x="617722" y="4149995"/>
            <a:ext cx="4504468" cy="55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 err="1"/>
              <a:t>damianantonowicz.pl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06737648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68C0A68-A83F-DA4A-ABCA-1A82CE30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latin typeface="+mj-lt"/>
              </a:rPr>
              <a:t>What is Cake?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8F51D-A10B-2046-92DF-9E8DFAD0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r="753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4454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5900743" cy="4282134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/>
              <a:t>C# scripts! 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Built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top of the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Roslyn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/>
              <a:t>Cross-platform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.NET, .NET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and Mono</a:t>
            </a:r>
          </a:p>
          <a:p>
            <a:pPr>
              <a:spcBef>
                <a:spcPts val="1600"/>
              </a:spcBef>
            </a:pPr>
            <a:r>
              <a:rPr lang="pl-PL" dirty="0"/>
              <a:t>open </a:t>
            </a:r>
            <a:r>
              <a:rPr lang="pl-PL" dirty="0" err="1"/>
              <a:t>source</a:t>
            </a:r>
            <a:endParaRPr lang="pl-PL" dirty="0"/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https://github.com/cake-build/cake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en-GB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https://cakebuild.net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?</a:t>
            </a:r>
          </a:p>
        </p:txBody>
      </p:sp>
      <p:pic>
        <p:nvPicPr>
          <p:cNvPr id="1026" name="Picture 2" descr="357872 (460×460)">
            <a:extLst>
              <a:ext uri="{FF2B5EF4-FFF2-40B4-BE49-F238E27FC236}">
                <a16:creationId xmlns:a16="http://schemas.microsoft.com/office/drawing/2014/main" id="{B8E40A86-4C4E-A940-8A9F-E30944A7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10" y="1511176"/>
            <a:ext cx="2661328" cy="26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3CD8DDE-B689-B047-A8D2-0BA446900F9D}"/>
              </a:ext>
            </a:extLst>
          </p:cNvPr>
          <p:cNvSpPr txBox="1">
            <a:spLocks/>
          </p:cNvSpPr>
          <p:nvPr/>
        </p:nvSpPr>
        <p:spPr>
          <a:xfrm>
            <a:off x="7710206" y="4253389"/>
            <a:ext cx="3784846" cy="11175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21" b="0" i="0" kern="120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pl-PL" dirty="0" err="1"/>
              <a:t>Patrik</a:t>
            </a:r>
            <a:r>
              <a:rPr lang="pl-PL" dirty="0"/>
              <a:t> </a:t>
            </a:r>
            <a:r>
              <a:rPr lang="pl-PL" dirty="0" err="1"/>
              <a:t>Svensson</a:t>
            </a:r>
            <a:endParaRPr lang="pl-PL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/>
              <a:t>@</a:t>
            </a:r>
            <a:r>
              <a:rPr lang="en-GB" sz="2000" dirty="0" err="1"/>
              <a:t>firstdrafthell</a:t>
            </a:r>
            <a:endParaRPr lang="pl-PL" sz="2000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669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4609082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support</a:t>
            </a:r>
            <a:r>
              <a:rPr lang="pl-PL" dirty="0"/>
              <a:t> for:</a:t>
            </a: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compiling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code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running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unit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tests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file/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directory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operations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file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compression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creating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NuGet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packages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>
              <a:spcBef>
                <a:spcPts val="1600"/>
              </a:spcBef>
            </a:pP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many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other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spcBef>
                <a:spcPts val="1600"/>
              </a:spcBef>
            </a:pPr>
            <a:r>
              <a:rPr lang="pl-PL" dirty="0" err="1"/>
              <a:t>addins</a:t>
            </a:r>
            <a:r>
              <a:rPr lang="pl-PL" dirty="0"/>
              <a:t> for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included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8126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teddy bear&#10;&#10;Description automatically generated">
            <a:extLst>
              <a:ext uri="{FF2B5EF4-FFF2-40B4-BE49-F238E27FC236}">
                <a16:creationId xmlns:a16="http://schemas.microsoft.com/office/drawing/2014/main" id="{B5F2B4D3-73EE-2F45-B3B1-B04382A8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D49E66-13D6-D243-8FCD-58B6ECFD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791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988">
              <a:srgbClr val="505050"/>
            </a:gs>
            <a:gs pos="16000">
              <a:srgbClr val="505050"/>
            </a:gs>
            <a:gs pos="0">
              <a:srgbClr val="505050"/>
            </a:gs>
            <a:gs pos="100000">
              <a:srgbClr val="505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3150C4A-6BA7-BE44-AD69-7ECF678EB049}"/>
              </a:ext>
            </a:extLst>
          </p:cNvPr>
          <p:cNvSpPr txBox="1">
            <a:spLocks/>
          </p:cNvSpPr>
          <p:nvPr/>
        </p:nvSpPr>
        <p:spPr>
          <a:xfrm>
            <a:off x="4300653" y="2978773"/>
            <a:ext cx="3590694" cy="90045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Why Cake?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EF1379-55CE-2E48-8866-ACCF6C432CCF}"/>
              </a:ext>
            </a:extLst>
          </p:cNvPr>
          <p:cNvCxnSpPr/>
          <p:nvPr/>
        </p:nvCxnSpPr>
        <p:spPr>
          <a:xfrm>
            <a:off x="4702833" y="3875448"/>
            <a:ext cx="2786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743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288001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saving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/>
              <a:t>less </a:t>
            </a:r>
            <a:r>
              <a:rPr lang="pl-PL" dirty="0" err="1"/>
              <a:t>errors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repeatable</a:t>
            </a:r>
            <a:endParaRPr lang="pl-PL" dirty="0"/>
          </a:p>
          <a:p>
            <a:pPr>
              <a:spcBef>
                <a:spcPts val="1600"/>
              </a:spcBef>
            </a:pPr>
            <a:r>
              <a:rPr lang="pl-PL" dirty="0" err="1"/>
              <a:t>versioned</a:t>
            </a:r>
            <a:endParaRPr lang="pl-P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scripts?</a:t>
            </a:r>
          </a:p>
        </p:txBody>
      </p:sp>
    </p:spTree>
    <p:extLst>
      <p:ext uri="{BB962C8B-B14F-4D97-AF65-F5344CB8AC3E}">
        <p14:creationId xmlns:p14="http://schemas.microsoft.com/office/powerpoint/2010/main" val="3993628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562E86-0E15-284C-944D-8CB89C54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376970"/>
            <a:ext cx="11747358" cy="1921167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same CI / CD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configuration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everywhere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pl-PL" dirty="0"/>
              <a:t>cross-platform</a:t>
            </a:r>
          </a:p>
          <a:p>
            <a:pPr lvl="1">
              <a:spcBef>
                <a:spcPts val="1600"/>
              </a:spcBef>
            </a:pP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team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deploys</a:t>
            </a:r>
            <a:r>
              <a:rPr lang="pl-PL" dirty="0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from Windows / </a:t>
            </a:r>
            <a:r>
              <a:rPr lang="pl-PL" dirty="0" err="1">
                <a:gradFill>
                  <a:gsLst>
                    <a:gs pos="24988">
                      <a:srgbClr val="505050"/>
                    </a:gs>
                    <a:gs pos="16000">
                      <a:srgbClr val="505050"/>
                    </a:gs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macOS</a:t>
            </a:r>
            <a:endParaRPr lang="pl-PL" dirty="0">
              <a:gradFill>
                <a:gsLst>
                  <a:gs pos="24988">
                    <a:srgbClr val="505050"/>
                  </a:gs>
                  <a:gs pos="16000">
                    <a:srgbClr val="505050"/>
                  </a:gs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F08E3D-1777-9147-9AEE-BA174900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Cake</a:t>
            </a:r>
            <a:r>
              <a:rPr lang="pl-PL" dirty="0"/>
              <a:t> for CI / CD </a:t>
            </a:r>
            <a:r>
              <a:rPr lang="pl-PL"/>
              <a:t>systems?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613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148</Words>
  <Application>Microsoft Macintosh PowerPoint</Application>
  <PresentationFormat>Widescreen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Light</vt:lpstr>
      <vt:lpstr>Office Theme</vt:lpstr>
      <vt:lpstr>The Recipe for        and</vt:lpstr>
      <vt:lpstr>PowerPoint Presentation</vt:lpstr>
      <vt:lpstr>What is Cake?</vt:lpstr>
      <vt:lpstr>What is Cake?</vt:lpstr>
      <vt:lpstr>What’s included?</vt:lpstr>
      <vt:lpstr>Demo</vt:lpstr>
      <vt:lpstr>PowerPoint Presentation</vt:lpstr>
      <vt:lpstr>Why use scripts?</vt:lpstr>
      <vt:lpstr>Why use Cake for CI / CD systems?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Recipe for        and</dc:title>
  <dc:creator>Damian Antonowicz</dc:creator>
  <cp:lastModifiedBy>Damian Antonowicz</cp:lastModifiedBy>
  <cp:revision>1</cp:revision>
  <dcterms:created xsi:type="dcterms:W3CDTF">2020-03-30T19:41:37Z</dcterms:created>
  <dcterms:modified xsi:type="dcterms:W3CDTF">2020-10-01T15:40:12Z</dcterms:modified>
</cp:coreProperties>
</file>